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30"/>
  </p:notesMasterIdLst>
  <p:sldIdLst>
    <p:sldId id="256" r:id="rId2"/>
    <p:sldId id="257" r:id="rId3"/>
    <p:sldId id="258" r:id="rId4"/>
    <p:sldId id="259" r:id="rId5"/>
    <p:sldId id="280" r:id="rId6"/>
    <p:sldId id="281" r:id="rId7"/>
    <p:sldId id="282" r:id="rId8"/>
    <p:sldId id="263" r:id="rId9"/>
    <p:sldId id="264" r:id="rId10"/>
    <p:sldId id="265" r:id="rId11"/>
    <p:sldId id="355" r:id="rId12"/>
    <p:sldId id="356" r:id="rId13"/>
    <p:sldId id="357" r:id="rId14"/>
    <p:sldId id="353" r:id="rId15"/>
    <p:sldId id="358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1" roundtripDataSignature="AMtx7mgaGxCwOeMnsR877QR+eTuAS0UON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E5ED8"/>
    <a:srgbClr val="4472C4"/>
    <a:srgbClr val="92D050"/>
    <a:srgbClr val="00B050"/>
    <a:srgbClr val="FFD966"/>
    <a:srgbClr val="3399FF"/>
    <a:srgbClr val="FF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42" d="100"/>
          <a:sy n="42" d="100"/>
        </p:scale>
        <p:origin x="60" y="5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customschemas.google.com/relationships/presentationmetadata" Target="meta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420292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0844020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9493835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6592368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7117732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4" name="Google Shape;214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334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045053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328821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236637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6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6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texto vertical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35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3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3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3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vertical y texto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6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36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3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3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3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/>
          <p:cNvSpPr/>
          <p:nvPr userDrawn="1"/>
        </p:nvSpPr>
        <p:spPr>
          <a:xfrm>
            <a:off x="1" y="-33130"/>
            <a:ext cx="12192000" cy="68911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7916"/>
              </a:lnSpc>
              <a:spcAft>
                <a:spcPts val="1067"/>
              </a:spcAft>
            </a:pPr>
            <a:endParaRPr lang="es-MX" sz="1867" dirty="0">
              <a:solidFill>
                <a:schemeClr val="bg1">
                  <a:lumMod val="9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Elipse 3"/>
          <p:cNvSpPr/>
          <p:nvPr userDrawn="1"/>
        </p:nvSpPr>
        <p:spPr>
          <a:xfrm>
            <a:off x="-896038" y="6035214"/>
            <a:ext cx="2136887" cy="2136887"/>
          </a:xfrm>
          <a:prstGeom prst="ellipse">
            <a:avLst/>
          </a:prstGeom>
          <a:noFill/>
          <a:ln w="2286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1867"/>
          </a:p>
        </p:txBody>
      </p:sp>
      <p:sp>
        <p:nvSpPr>
          <p:cNvPr id="5" name="Elipse 4"/>
          <p:cNvSpPr/>
          <p:nvPr userDrawn="1"/>
        </p:nvSpPr>
        <p:spPr>
          <a:xfrm>
            <a:off x="-1449759" y="5476413"/>
            <a:ext cx="3244328" cy="3244328"/>
          </a:xfrm>
          <a:prstGeom prst="ellipse">
            <a:avLst/>
          </a:prstGeom>
          <a:noFill/>
          <a:ln w="2540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1867"/>
          </a:p>
        </p:txBody>
      </p:sp>
      <p:sp>
        <p:nvSpPr>
          <p:cNvPr id="6" name="Elipse 5"/>
          <p:cNvSpPr/>
          <p:nvPr userDrawn="1"/>
        </p:nvSpPr>
        <p:spPr>
          <a:xfrm>
            <a:off x="11203657" y="-445614"/>
            <a:ext cx="1197001" cy="1197001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1867"/>
          </a:p>
        </p:txBody>
      </p:sp>
      <p:sp>
        <p:nvSpPr>
          <p:cNvPr id="7" name="Elipse 6"/>
          <p:cNvSpPr/>
          <p:nvPr userDrawn="1"/>
        </p:nvSpPr>
        <p:spPr>
          <a:xfrm>
            <a:off x="10957238" y="-692033"/>
            <a:ext cx="1689836" cy="1689836"/>
          </a:xfrm>
          <a:prstGeom prst="ellipse">
            <a:avLst/>
          </a:prstGeom>
          <a:noFill/>
          <a:ln>
            <a:solidFill>
              <a:schemeClr val="accent1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1867"/>
          </a:p>
        </p:txBody>
      </p:sp>
    </p:spTree>
    <p:extLst>
      <p:ext uri="{BB962C8B-B14F-4D97-AF65-F5344CB8AC3E}">
        <p14:creationId xmlns:p14="http://schemas.microsoft.com/office/powerpoint/2010/main" val="26012755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/>
          <p:nvPr/>
        </p:nvSpPr>
        <p:spPr>
          <a:xfrm>
            <a:off x="1596633" y="-1070367"/>
            <a:ext cx="8998800" cy="8998800"/>
          </a:xfrm>
          <a:prstGeom prst="ellipse">
            <a:avLst/>
          </a:prstGeom>
          <a:noFill/>
          <a:ln w="9525" cap="flat" cmpd="sng">
            <a:solidFill>
              <a:srgbClr val="A1BECC"/>
            </a:solidFill>
            <a:prstDash val="dash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Shape 165"/>
          <p:cNvSpPr txBox="1">
            <a:spLocks noGrp="1"/>
          </p:cNvSpPr>
          <p:nvPr>
            <p:ph type="body" idx="1"/>
          </p:nvPr>
        </p:nvSpPr>
        <p:spPr>
          <a:xfrm>
            <a:off x="1661633" y="5570267"/>
            <a:ext cx="8868800" cy="692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A1BECC"/>
              </a:buClr>
              <a:buFont typeface="Varela Round"/>
              <a:buNone/>
              <a:defRPr sz="2133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L="609585" marR="0" lvl="1" indent="203195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A1BECC"/>
              </a:buClr>
              <a:buSzPct val="100000"/>
              <a:buFont typeface="Varela Round"/>
              <a:buChar char="◉"/>
              <a:defRPr sz="32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2pPr>
            <a:lvl3pPr marL="1219170" marR="0" lvl="2" indent="203195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A1BECC"/>
              </a:buClr>
              <a:buSzPct val="100000"/>
              <a:buFont typeface="Varela Round"/>
              <a:buChar char="￮"/>
              <a:defRPr sz="32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3pPr>
            <a:lvl4pPr marL="1828754" marR="0" lvl="3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A1BECC"/>
              </a:buClr>
              <a:buFont typeface="Varela Round"/>
              <a:buNone/>
              <a:defRPr sz="32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4pPr>
            <a:lvl5pPr marL="2438339" marR="0" lvl="4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A1BECC"/>
              </a:buClr>
              <a:buFont typeface="Varela Round"/>
              <a:buNone/>
              <a:defRPr sz="32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5pPr>
            <a:lvl6pPr marL="3047924" marR="0" lvl="5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A1BECC"/>
              </a:buClr>
              <a:buFont typeface="Varela Round"/>
              <a:buNone/>
              <a:defRPr sz="32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6pPr>
            <a:lvl7pPr marL="3657509" marR="0" lvl="6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A1BECC"/>
              </a:buClr>
              <a:buFont typeface="Varela Round"/>
              <a:buNone/>
              <a:defRPr sz="32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7pPr>
            <a:lvl8pPr marL="4267093" marR="0" lvl="7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A1BECC"/>
              </a:buClr>
              <a:buFont typeface="Varela Round"/>
              <a:buNone/>
              <a:defRPr sz="32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8pPr>
            <a:lvl9pPr marL="4876678" marR="0" lvl="8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A1BECC"/>
              </a:buClr>
              <a:buFont typeface="Varela Round"/>
              <a:buNone/>
              <a:defRPr sz="32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9pPr>
          </a:lstStyle>
          <a:p>
            <a:endParaRPr/>
          </a:p>
        </p:txBody>
      </p:sp>
      <p:sp>
        <p:nvSpPr>
          <p:cNvPr id="166" name="Shape 166"/>
          <p:cNvSpPr/>
          <p:nvPr/>
        </p:nvSpPr>
        <p:spPr>
          <a:xfrm rot="10800000">
            <a:off x="11607934" y="5036349"/>
            <a:ext cx="823199" cy="823199"/>
          </a:xfrm>
          <a:prstGeom prst="ellipse">
            <a:avLst/>
          </a:prstGeom>
          <a:solidFill>
            <a:srgbClr val="00D1C6">
              <a:alpha val="86666"/>
            </a:srgbClr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Shape 167"/>
          <p:cNvSpPr/>
          <p:nvPr/>
        </p:nvSpPr>
        <p:spPr>
          <a:xfrm rot="10800000">
            <a:off x="811665" y="1121812"/>
            <a:ext cx="687200" cy="687200"/>
          </a:xfrm>
          <a:prstGeom prst="donut">
            <a:avLst>
              <a:gd name="adj" fmla="val 18608"/>
            </a:avLst>
          </a:prstGeom>
          <a:solidFill>
            <a:srgbClr val="F8BB00">
              <a:alpha val="86666"/>
            </a:srgbClr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Shape 168"/>
          <p:cNvSpPr/>
          <p:nvPr/>
        </p:nvSpPr>
        <p:spPr>
          <a:xfrm rot="10800000">
            <a:off x="10926695" y="6071064"/>
            <a:ext cx="1108800" cy="1108800"/>
          </a:xfrm>
          <a:prstGeom prst="donut">
            <a:avLst>
              <a:gd name="adj" fmla="val 37879"/>
            </a:avLst>
          </a:prstGeom>
          <a:solidFill>
            <a:srgbClr val="00ACC3">
              <a:alpha val="86666"/>
            </a:srgbClr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Shape 169"/>
          <p:cNvSpPr/>
          <p:nvPr/>
        </p:nvSpPr>
        <p:spPr>
          <a:xfrm rot="10800000">
            <a:off x="11277845" y="5578349"/>
            <a:ext cx="281199" cy="281199"/>
          </a:xfrm>
          <a:prstGeom prst="ellipse">
            <a:avLst/>
          </a:prstGeom>
          <a:solidFill>
            <a:srgbClr val="BBCD00">
              <a:alpha val="86666"/>
            </a:srgbClr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Shape 170"/>
          <p:cNvSpPr/>
          <p:nvPr/>
        </p:nvSpPr>
        <p:spPr>
          <a:xfrm rot="10800000">
            <a:off x="-204195" y="-592728"/>
            <a:ext cx="1504400" cy="1504400"/>
          </a:xfrm>
          <a:prstGeom prst="ellipse">
            <a:avLst/>
          </a:prstGeom>
          <a:noFill/>
          <a:ln w="9525" cap="flat" cmpd="sng">
            <a:solidFill>
              <a:srgbClr val="ED4A00"/>
            </a:solidFill>
            <a:prstDash val="dash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Shape 171"/>
          <p:cNvSpPr/>
          <p:nvPr/>
        </p:nvSpPr>
        <p:spPr>
          <a:xfrm rot="10800000">
            <a:off x="10682687" y="177854"/>
            <a:ext cx="579597" cy="579597"/>
          </a:xfrm>
          <a:prstGeom prst="donut">
            <a:avLst>
              <a:gd name="adj" fmla="val 8754"/>
            </a:avLst>
          </a:prstGeom>
          <a:solidFill>
            <a:srgbClr val="65BB48">
              <a:alpha val="86666"/>
            </a:srgbClr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Shape 172"/>
          <p:cNvSpPr/>
          <p:nvPr/>
        </p:nvSpPr>
        <p:spPr>
          <a:xfrm rot="10800000">
            <a:off x="-98102" y="1121999"/>
            <a:ext cx="441199" cy="441199"/>
          </a:xfrm>
          <a:prstGeom prst="ellipse">
            <a:avLst/>
          </a:prstGeom>
          <a:solidFill>
            <a:srgbClr val="ED4A00">
              <a:alpha val="86666"/>
            </a:srgbClr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Shape 173"/>
          <p:cNvSpPr/>
          <p:nvPr/>
        </p:nvSpPr>
        <p:spPr>
          <a:xfrm rot="10800000">
            <a:off x="11349534" y="177872"/>
            <a:ext cx="1081597" cy="1081597"/>
          </a:xfrm>
          <a:prstGeom prst="donut">
            <a:avLst>
              <a:gd name="adj" fmla="val 39163"/>
            </a:avLst>
          </a:prstGeom>
          <a:solidFill>
            <a:srgbClr val="BBCD00">
              <a:alpha val="86666"/>
            </a:srgbClr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Shape 174"/>
          <p:cNvSpPr/>
          <p:nvPr/>
        </p:nvSpPr>
        <p:spPr>
          <a:xfrm rot="10800000">
            <a:off x="157329" y="-231201"/>
            <a:ext cx="781599" cy="781599"/>
          </a:xfrm>
          <a:prstGeom prst="ellipse">
            <a:avLst/>
          </a:prstGeom>
          <a:solidFill>
            <a:srgbClr val="E8004C">
              <a:alpha val="86666"/>
            </a:srgbClr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Shape 175"/>
          <p:cNvSpPr/>
          <p:nvPr/>
        </p:nvSpPr>
        <p:spPr>
          <a:xfrm rot="10800000">
            <a:off x="998432" y="6260064"/>
            <a:ext cx="460000" cy="460000"/>
          </a:xfrm>
          <a:prstGeom prst="donut">
            <a:avLst>
              <a:gd name="adj" fmla="val 30568"/>
            </a:avLst>
          </a:prstGeom>
          <a:solidFill>
            <a:srgbClr val="65BB48">
              <a:alpha val="86666"/>
            </a:srgbClr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Shape 176"/>
          <p:cNvSpPr/>
          <p:nvPr/>
        </p:nvSpPr>
        <p:spPr>
          <a:xfrm rot="10800000">
            <a:off x="-143713" y="5678709"/>
            <a:ext cx="884000" cy="884000"/>
          </a:xfrm>
          <a:prstGeom prst="ellipse">
            <a:avLst/>
          </a:prstGeom>
          <a:solidFill>
            <a:srgbClr val="F8BB00">
              <a:alpha val="86666"/>
            </a:srgbClr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Shape 177"/>
          <p:cNvSpPr/>
          <p:nvPr/>
        </p:nvSpPr>
        <p:spPr>
          <a:xfrm rot="10800000">
            <a:off x="-422216" y="4591378"/>
            <a:ext cx="674799" cy="674799"/>
          </a:xfrm>
          <a:prstGeom prst="ellipse">
            <a:avLst/>
          </a:prstGeom>
          <a:solidFill>
            <a:srgbClr val="BBCD00">
              <a:alpha val="86666"/>
            </a:srgbClr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Shape 178"/>
          <p:cNvSpPr/>
          <p:nvPr/>
        </p:nvSpPr>
        <p:spPr>
          <a:xfrm rot="10800000">
            <a:off x="-301559" y="5520864"/>
            <a:ext cx="1199200" cy="1199200"/>
          </a:xfrm>
          <a:prstGeom prst="ellipse">
            <a:avLst/>
          </a:prstGeom>
          <a:noFill/>
          <a:ln w="9525" cap="flat" cmpd="sng">
            <a:solidFill>
              <a:srgbClr val="F8BB00"/>
            </a:solidFill>
            <a:prstDash val="dash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Shape 179"/>
          <p:cNvSpPr/>
          <p:nvPr/>
        </p:nvSpPr>
        <p:spPr>
          <a:xfrm rot="10800000">
            <a:off x="11600853" y="1466999"/>
            <a:ext cx="444400" cy="444400"/>
          </a:xfrm>
          <a:prstGeom prst="ellipse">
            <a:avLst/>
          </a:prstGeom>
          <a:solidFill>
            <a:srgbClr val="00D1C6">
              <a:alpha val="86666"/>
            </a:srgbClr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781417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 type="blank">
  <p:cSld name="BLANK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2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2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2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9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29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2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 objetos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3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3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30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3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3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3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ció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1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31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31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31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31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3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3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3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el título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3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3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3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ido con título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3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33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33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3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3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3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con título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4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34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34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3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3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3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2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gif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/>
          <p:nvPr/>
        </p:nvSpPr>
        <p:spPr>
          <a:xfrm>
            <a:off x="0" y="0"/>
            <a:ext cx="12192000" cy="2391635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5" name="Google Shape;85;p1"/>
          <p:cNvPicPr preferRelativeResize="0"/>
          <p:nvPr/>
        </p:nvPicPr>
        <p:blipFill rotWithShape="1">
          <a:blip r:embed="rId3">
            <a:alphaModFix/>
          </a:blip>
          <a:srcRect l="-143" t="344" r="143" b="40971"/>
          <a:stretch/>
        </p:blipFill>
        <p:spPr>
          <a:xfrm>
            <a:off x="-78377" y="2391635"/>
            <a:ext cx="12270377" cy="4466366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50822" y="491102"/>
            <a:ext cx="1638869" cy="1409427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"/>
          <p:cNvSpPr/>
          <p:nvPr/>
        </p:nvSpPr>
        <p:spPr>
          <a:xfrm>
            <a:off x="2140513" y="-1"/>
            <a:ext cx="10051487" cy="2391635"/>
          </a:xfrm>
          <a:prstGeom prst="wedgeRectCallout">
            <a:avLst>
              <a:gd name="adj1" fmla="val -46226"/>
              <a:gd name="adj2" fmla="val -16879"/>
            </a:avLst>
          </a:prstGeom>
          <a:solidFill>
            <a:srgbClr val="64A8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4600" b="1" i="0" u="none" strike="noStrike" cap="none" dirty="0">
                <a:solidFill>
                  <a:schemeClr val="lt1"/>
                </a:solidFill>
                <a:latin typeface="Varela Round"/>
                <a:ea typeface="Calibri"/>
                <a:cs typeface="Calibri" panose="020F0502020204030204" pitchFamily="34" charset="0"/>
                <a:sym typeface="Calibri"/>
              </a:rPr>
              <a:t>Noticias falsas en redes sociales: Twitter.</a:t>
            </a:r>
            <a:endParaRPr sz="4600" b="1" i="0" u="none" strike="noStrike" cap="none" dirty="0">
              <a:solidFill>
                <a:schemeClr val="lt1"/>
              </a:solidFill>
              <a:latin typeface="Varela Round"/>
              <a:ea typeface="Calibri"/>
              <a:cs typeface="Calibri" panose="020F0502020204030204" pitchFamily="34" charset="0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8"/>
          <p:cNvSpPr/>
          <p:nvPr/>
        </p:nvSpPr>
        <p:spPr>
          <a:xfrm>
            <a:off x="0" y="0"/>
            <a:ext cx="5156200" cy="6858000"/>
          </a:xfrm>
          <a:prstGeom prst="rect">
            <a:avLst/>
          </a:prstGeom>
          <a:solidFill>
            <a:schemeClr val="dk1">
              <a:alpha val="4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p8"/>
          <p:cNvSpPr txBox="1"/>
          <p:nvPr/>
        </p:nvSpPr>
        <p:spPr>
          <a:xfrm>
            <a:off x="0" y="1196461"/>
            <a:ext cx="5156200" cy="1546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7A86"/>
              </a:buClr>
              <a:buSzPts val="1350"/>
              <a:buFont typeface="Nixie One"/>
              <a:buNone/>
            </a:pPr>
            <a:r>
              <a:rPr lang="es-MX" sz="5400" b="0" i="0" u="none" strike="noStrike" cap="none">
                <a:solidFill>
                  <a:schemeClr val="lt1"/>
                </a:solidFill>
                <a:latin typeface="Varela Round"/>
                <a:ea typeface="Varela Round"/>
                <a:cs typeface="Varela Round"/>
                <a:sym typeface="Varela Round"/>
              </a:rPr>
              <a:t>Las redes sociales.</a:t>
            </a:r>
            <a:endParaRPr sz="5400" b="0" i="0" u="none" strike="noStrike" cap="none">
              <a:solidFill>
                <a:schemeClr val="lt1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pic>
        <p:nvPicPr>
          <p:cNvPr id="207" name="Google Shape;207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41602" y="3600089"/>
            <a:ext cx="2272995" cy="22729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over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6E7E75E2-9937-4B23-9F77-D6579C8759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033" y="18498"/>
            <a:ext cx="12192000" cy="6857999"/>
          </a:xfrm>
          <a:prstGeom prst="rect">
            <a:avLst/>
          </a:prstGeom>
        </p:spPr>
      </p:pic>
      <p:sp>
        <p:nvSpPr>
          <p:cNvPr id="37" name="Entrada manual 1"/>
          <p:cNvSpPr>
            <a:spLocks noChangeAspect="1"/>
          </p:cNvSpPr>
          <p:nvPr/>
        </p:nvSpPr>
        <p:spPr>
          <a:xfrm rot="16200000" flipH="1">
            <a:off x="6501741" y="903612"/>
            <a:ext cx="7085596" cy="5145176"/>
          </a:xfrm>
          <a:prstGeom prst="flowChartManualInpu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1867" dirty="0"/>
          </a:p>
        </p:txBody>
      </p:sp>
      <p:sp>
        <p:nvSpPr>
          <p:cNvPr id="39" name="Diagrama de flujo: entrada manual 38"/>
          <p:cNvSpPr/>
          <p:nvPr/>
        </p:nvSpPr>
        <p:spPr>
          <a:xfrm rot="16200000" flipV="1">
            <a:off x="1105454" y="-1500009"/>
            <a:ext cx="7182997" cy="9344560"/>
          </a:xfrm>
          <a:prstGeom prst="flowChartManualInpu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867"/>
          </a:p>
        </p:txBody>
      </p:sp>
      <p:sp>
        <p:nvSpPr>
          <p:cNvPr id="36" name="Rectángulo 35"/>
          <p:cNvSpPr/>
          <p:nvPr/>
        </p:nvSpPr>
        <p:spPr>
          <a:xfrm>
            <a:off x="1613131" y="-87397"/>
            <a:ext cx="660917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SzPct val="25000"/>
            </a:pPr>
            <a:r>
              <a:rPr lang="es-MX" sz="4400" dirty="0">
                <a:solidFill>
                  <a:srgbClr val="00B050"/>
                </a:solidFill>
                <a:latin typeface="Varela Round" panose="020B0604020202020204" charset="-79"/>
                <a:cs typeface="Varela Round" panose="020B0604020202020204" charset="-79"/>
              </a:rPr>
              <a:t>¿Qué</a:t>
            </a:r>
            <a:r>
              <a:rPr lang="en" sz="3733" dirty="0">
                <a:solidFill>
                  <a:srgbClr val="00B050"/>
                </a:solidFill>
                <a:latin typeface="Varela Round" panose="020B0604020202020204" charset="-79"/>
                <a:cs typeface="Varela Round" panose="020B0604020202020204" charset="-79"/>
              </a:rPr>
              <a:t> </a:t>
            </a:r>
            <a:r>
              <a:rPr lang="es-MX" sz="3600" dirty="0">
                <a:solidFill>
                  <a:schemeClr val="tx1"/>
                </a:solidFill>
                <a:latin typeface="Varela Round" panose="020B0604020202020204" charset="-79"/>
                <a:cs typeface="Varela Round" panose="020B0604020202020204" charset="-79"/>
              </a:rPr>
              <a:t>son las redes sociales?</a:t>
            </a:r>
            <a:endParaRPr lang="en" sz="3200" dirty="0">
              <a:solidFill>
                <a:srgbClr val="00B050"/>
              </a:solidFill>
              <a:latin typeface="Varela Round" panose="020B0604020202020204" charset="-79"/>
              <a:cs typeface="Varela Round" panose="020B0604020202020204" charset="-79"/>
            </a:endParaRPr>
          </a:p>
        </p:txBody>
      </p:sp>
      <p:sp>
        <p:nvSpPr>
          <p:cNvPr id="47" name="Elipse 46"/>
          <p:cNvSpPr/>
          <p:nvPr/>
        </p:nvSpPr>
        <p:spPr>
          <a:xfrm>
            <a:off x="-285070" y="-665099"/>
            <a:ext cx="1197001" cy="1197001"/>
          </a:xfrm>
          <a:prstGeom prst="ellipse">
            <a:avLst/>
          </a:prstGeom>
          <a:solidFill>
            <a:srgbClr val="BE5ED8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1867"/>
          </a:p>
        </p:txBody>
      </p:sp>
      <p:sp>
        <p:nvSpPr>
          <p:cNvPr id="42" name="Rectángulo: esquinas redondeadas 39">
            <a:extLst>
              <a:ext uri="{FF2B5EF4-FFF2-40B4-BE49-F238E27FC236}">
                <a16:creationId xmlns:a16="http://schemas.microsoft.com/office/drawing/2014/main" id="{93EE57E1-A930-478B-AB4F-CB41067FFB05}"/>
              </a:ext>
            </a:extLst>
          </p:cNvPr>
          <p:cNvSpPr/>
          <p:nvPr/>
        </p:nvSpPr>
        <p:spPr>
          <a:xfrm>
            <a:off x="288756" y="907499"/>
            <a:ext cx="8398044" cy="600480"/>
          </a:xfrm>
          <a:prstGeom prst="roundRect">
            <a:avLst/>
          </a:prstGeom>
          <a:solidFill>
            <a:srgbClr val="BE5ED8"/>
          </a:solidFill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ES" sz="2667" dirty="0">
                <a:solidFill>
                  <a:schemeClr val="bg1"/>
                </a:solidFill>
                <a:latin typeface="Varela Round" panose="020B0604020202020204" charset="-79"/>
                <a:cs typeface="Varela Round" panose="020B0604020202020204" charset="-79"/>
              </a:rPr>
              <a:t>Sitios o plataformas en internet</a:t>
            </a:r>
            <a:endParaRPr lang="es-ES" sz="1867" dirty="0">
              <a:solidFill>
                <a:schemeClr val="bg1"/>
              </a:solidFill>
              <a:latin typeface="Varela Round" panose="020B0604020202020204" charset="-79"/>
              <a:cs typeface="Varela Round" panose="020B0604020202020204" charset="-79"/>
            </a:endParaRPr>
          </a:p>
        </p:txBody>
      </p:sp>
      <p:sp>
        <p:nvSpPr>
          <p:cNvPr id="43" name="Elipse 42">
            <a:extLst>
              <a:ext uri="{FF2B5EF4-FFF2-40B4-BE49-F238E27FC236}">
                <a16:creationId xmlns:a16="http://schemas.microsoft.com/office/drawing/2014/main" id="{740E95AD-5645-49F9-85C9-3F19A716A6CC}"/>
              </a:ext>
            </a:extLst>
          </p:cNvPr>
          <p:cNvSpPr/>
          <p:nvPr/>
        </p:nvSpPr>
        <p:spPr>
          <a:xfrm>
            <a:off x="183383" y="766700"/>
            <a:ext cx="809694" cy="853564"/>
          </a:xfrm>
          <a:prstGeom prst="ellipse">
            <a:avLst/>
          </a:prstGeom>
          <a:solidFill>
            <a:schemeClr val="bg1"/>
          </a:solidFill>
          <a:ln>
            <a:solidFill>
              <a:srgbClr val="BE5ED8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867"/>
          </a:p>
        </p:txBody>
      </p:sp>
      <p:sp>
        <p:nvSpPr>
          <p:cNvPr id="44" name="Rectángulo: esquinas redondeadas 39">
            <a:extLst>
              <a:ext uri="{FF2B5EF4-FFF2-40B4-BE49-F238E27FC236}">
                <a16:creationId xmlns:a16="http://schemas.microsoft.com/office/drawing/2014/main" id="{C92B648E-C0E1-4C5F-9894-4D0D363BD4D5}"/>
              </a:ext>
            </a:extLst>
          </p:cNvPr>
          <p:cNvSpPr/>
          <p:nvPr/>
        </p:nvSpPr>
        <p:spPr>
          <a:xfrm>
            <a:off x="288756" y="1874637"/>
            <a:ext cx="8123724" cy="600480"/>
          </a:xfrm>
          <a:prstGeom prst="roundRect">
            <a:avLst/>
          </a:prstGeom>
          <a:solidFill>
            <a:srgbClr val="4472C4"/>
          </a:solidFill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ES" sz="2667" dirty="0">
                <a:solidFill>
                  <a:schemeClr val="bg1"/>
                </a:solidFill>
                <a:latin typeface="Varela Round" panose="020B0604020202020204" charset="-79"/>
                <a:cs typeface="Varela Round" panose="020B0604020202020204" charset="-79"/>
              </a:rPr>
              <a:t>Formada por personas u organizaciones</a:t>
            </a:r>
            <a:endParaRPr lang="es-ES" sz="1867" dirty="0">
              <a:solidFill>
                <a:schemeClr val="bg1"/>
              </a:solidFill>
              <a:latin typeface="Varela Round" panose="020B0604020202020204" charset="-79"/>
              <a:cs typeface="Varela Round" panose="020B0604020202020204" charset="-79"/>
            </a:endParaRPr>
          </a:p>
        </p:txBody>
      </p:sp>
      <p:sp>
        <p:nvSpPr>
          <p:cNvPr id="45" name="Elipse 44">
            <a:extLst>
              <a:ext uri="{FF2B5EF4-FFF2-40B4-BE49-F238E27FC236}">
                <a16:creationId xmlns:a16="http://schemas.microsoft.com/office/drawing/2014/main" id="{3EE514E5-852C-4DFF-8931-808E7B0FE420}"/>
              </a:ext>
            </a:extLst>
          </p:cNvPr>
          <p:cNvSpPr/>
          <p:nvPr/>
        </p:nvSpPr>
        <p:spPr>
          <a:xfrm>
            <a:off x="183383" y="1733838"/>
            <a:ext cx="809694" cy="853564"/>
          </a:xfrm>
          <a:prstGeom prst="ellipse">
            <a:avLst/>
          </a:prstGeom>
          <a:solidFill>
            <a:schemeClr val="bg1"/>
          </a:solidFill>
          <a:ln>
            <a:solidFill>
              <a:srgbClr val="BE5ED8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867"/>
          </a:p>
        </p:txBody>
      </p:sp>
      <p:sp>
        <p:nvSpPr>
          <p:cNvPr id="46" name="Rectángulo: esquinas redondeadas 39">
            <a:extLst>
              <a:ext uri="{FF2B5EF4-FFF2-40B4-BE49-F238E27FC236}">
                <a16:creationId xmlns:a16="http://schemas.microsoft.com/office/drawing/2014/main" id="{9EE5E26B-B0CF-4441-8D14-064499BBBDCB}"/>
              </a:ext>
            </a:extLst>
          </p:cNvPr>
          <p:cNvSpPr/>
          <p:nvPr/>
        </p:nvSpPr>
        <p:spPr>
          <a:xfrm>
            <a:off x="276419" y="2869000"/>
            <a:ext cx="7945890" cy="600480"/>
          </a:xfrm>
          <a:prstGeom prst="roundRect">
            <a:avLst/>
          </a:prstGeom>
          <a:solidFill>
            <a:srgbClr val="BE5ED8"/>
          </a:solidFill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ES" sz="2667" dirty="0">
                <a:solidFill>
                  <a:schemeClr val="bg1"/>
                </a:solidFill>
                <a:latin typeface="Varela Round" panose="020B0604020202020204" charset="-79"/>
                <a:cs typeface="Varela Round" panose="020B0604020202020204" charset="-79"/>
              </a:rPr>
              <a:t>Intereses o valores comunes</a:t>
            </a:r>
            <a:endParaRPr lang="es-ES" sz="1867" dirty="0">
              <a:solidFill>
                <a:schemeClr val="bg1"/>
              </a:solidFill>
              <a:latin typeface="Varela Round" panose="020B0604020202020204" charset="-79"/>
              <a:cs typeface="Varela Round" panose="020B0604020202020204" charset="-79"/>
            </a:endParaRPr>
          </a:p>
        </p:txBody>
      </p:sp>
      <p:sp>
        <p:nvSpPr>
          <p:cNvPr id="49" name="Elipse 48">
            <a:extLst>
              <a:ext uri="{FF2B5EF4-FFF2-40B4-BE49-F238E27FC236}">
                <a16:creationId xmlns:a16="http://schemas.microsoft.com/office/drawing/2014/main" id="{72A10DE6-7A78-4E41-828D-A627FAFB147E}"/>
              </a:ext>
            </a:extLst>
          </p:cNvPr>
          <p:cNvSpPr/>
          <p:nvPr/>
        </p:nvSpPr>
        <p:spPr>
          <a:xfrm>
            <a:off x="171046" y="2728201"/>
            <a:ext cx="809694" cy="853564"/>
          </a:xfrm>
          <a:prstGeom prst="ellipse">
            <a:avLst/>
          </a:prstGeom>
          <a:solidFill>
            <a:schemeClr val="bg1"/>
          </a:solidFill>
          <a:ln>
            <a:solidFill>
              <a:srgbClr val="BE5ED8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867"/>
          </a:p>
        </p:txBody>
      </p:sp>
      <p:sp>
        <p:nvSpPr>
          <p:cNvPr id="50" name="Rectángulo: esquinas redondeadas 39">
            <a:extLst>
              <a:ext uri="{FF2B5EF4-FFF2-40B4-BE49-F238E27FC236}">
                <a16:creationId xmlns:a16="http://schemas.microsoft.com/office/drawing/2014/main" id="{1064B52B-BD43-4678-85E3-E81B88A0410B}"/>
              </a:ext>
            </a:extLst>
          </p:cNvPr>
          <p:cNvSpPr/>
          <p:nvPr/>
        </p:nvSpPr>
        <p:spPr>
          <a:xfrm>
            <a:off x="288756" y="3794996"/>
            <a:ext cx="7683776" cy="600480"/>
          </a:xfrm>
          <a:prstGeom prst="roundRect">
            <a:avLst/>
          </a:prstGeom>
          <a:solidFill>
            <a:srgbClr val="4472C4"/>
          </a:solidFill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ES" sz="2667" dirty="0">
                <a:solidFill>
                  <a:schemeClr val="bg1"/>
                </a:solidFill>
                <a:latin typeface="Varela Round" panose="020B0604020202020204" charset="-79"/>
                <a:cs typeface="Varela Round" panose="020B0604020202020204" charset="-79"/>
              </a:rPr>
              <a:t>Caen relaciones en forma rápida</a:t>
            </a:r>
            <a:endParaRPr lang="es-ES" sz="1867" dirty="0">
              <a:solidFill>
                <a:schemeClr val="bg1"/>
              </a:solidFill>
              <a:latin typeface="Varela Round" panose="020B0604020202020204" charset="-79"/>
              <a:cs typeface="Varela Round" panose="020B0604020202020204" charset="-79"/>
            </a:endParaRPr>
          </a:p>
        </p:txBody>
      </p:sp>
      <p:sp>
        <p:nvSpPr>
          <p:cNvPr id="51" name="Elipse 50">
            <a:extLst>
              <a:ext uri="{FF2B5EF4-FFF2-40B4-BE49-F238E27FC236}">
                <a16:creationId xmlns:a16="http://schemas.microsoft.com/office/drawing/2014/main" id="{E3FBE356-71E5-4350-BAF0-86601A55D8E3}"/>
              </a:ext>
            </a:extLst>
          </p:cNvPr>
          <p:cNvSpPr/>
          <p:nvPr/>
        </p:nvSpPr>
        <p:spPr>
          <a:xfrm>
            <a:off x="183383" y="3654197"/>
            <a:ext cx="809694" cy="853564"/>
          </a:xfrm>
          <a:prstGeom prst="ellipse">
            <a:avLst/>
          </a:prstGeom>
          <a:solidFill>
            <a:schemeClr val="bg1"/>
          </a:solidFill>
          <a:ln>
            <a:solidFill>
              <a:srgbClr val="BE5ED8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867"/>
          </a:p>
        </p:txBody>
      </p:sp>
      <p:sp>
        <p:nvSpPr>
          <p:cNvPr id="52" name="Rectángulo: esquinas redondeadas 39">
            <a:extLst>
              <a:ext uri="{FF2B5EF4-FFF2-40B4-BE49-F238E27FC236}">
                <a16:creationId xmlns:a16="http://schemas.microsoft.com/office/drawing/2014/main" id="{CAF06BC1-CED2-465B-BDDB-A8ABE71680EB}"/>
              </a:ext>
            </a:extLst>
          </p:cNvPr>
          <p:cNvSpPr/>
          <p:nvPr/>
        </p:nvSpPr>
        <p:spPr>
          <a:xfrm>
            <a:off x="288756" y="4784206"/>
            <a:ext cx="7346484" cy="600480"/>
          </a:xfrm>
          <a:prstGeom prst="roundRect">
            <a:avLst/>
          </a:prstGeom>
          <a:solidFill>
            <a:srgbClr val="BE5ED8"/>
          </a:solidFill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ES" sz="2667" dirty="0">
                <a:solidFill>
                  <a:schemeClr val="bg1"/>
                </a:solidFill>
                <a:latin typeface="Varela Round" panose="020B0604020202020204" charset="-79"/>
                <a:cs typeface="Varela Round" panose="020B0604020202020204" charset="-79"/>
              </a:rPr>
              <a:t>Sin jerarquía o límite físico</a:t>
            </a:r>
            <a:endParaRPr lang="es-ES" sz="1867" dirty="0">
              <a:solidFill>
                <a:schemeClr val="bg1"/>
              </a:solidFill>
              <a:latin typeface="Varela Round" panose="020B0604020202020204" charset="-79"/>
              <a:cs typeface="Varela Round" panose="020B0604020202020204" charset="-79"/>
            </a:endParaRPr>
          </a:p>
        </p:txBody>
      </p:sp>
      <p:sp>
        <p:nvSpPr>
          <p:cNvPr id="53" name="Elipse 52">
            <a:extLst>
              <a:ext uri="{FF2B5EF4-FFF2-40B4-BE49-F238E27FC236}">
                <a16:creationId xmlns:a16="http://schemas.microsoft.com/office/drawing/2014/main" id="{35CDDF51-ABAF-4276-BC8A-A84F75DF5DFD}"/>
              </a:ext>
            </a:extLst>
          </p:cNvPr>
          <p:cNvSpPr/>
          <p:nvPr/>
        </p:nvSpPr>
        <p:spPr>
          <a:xfrm>
            <a:off x="183383" y="4643407"/>
            <a:ext cx="809694" cy="853564"/>
          </a:xfrm>
          <a:prstGeom prst="ellipse">
            <a:avLst/>
          </a:prstGeom>
          <a:solidFill>
            <a:schemeClr val="bg1"/>
          </a:solidFill>
          <a:ln>
            <a:solidFill>
              <a:srgbClr val="BE5ED8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867"/>
          </a:p>
        </p:txBody>
      </p:sp>
      <p:sp>
        <p:nvSpPr>
          <p:cNvPr id="54" name="Rectángulo: esquinas redondeadas 39">
            <a:extLst>
              <a:ext uri="{FF2B5EF4-FFF2-40B4-BE49-F238E27FC236}">
                <a16:creationId xmlns:a16="http://schemas.microsoft.com/office/drawing/2014/main" id="{BC35EF65-E0EA-4D27-9912-121C89AC4DB8}"/>
              </a:ext>
            </a:extLst>
          </p:cNvPr>
          <p:cNvSpPr/>
          <p:nvPr/>
        </p:nvSpPr>
        <p:spPr>
          <a:xfrm>
            <a:off x="276419" y="5831556"/>
            <a:ext cx="7015921" cy="600480"/>
          </a:xfrm>
          <a:prstGeom prst="roundRect">
            <a:avLst/>
          </a:prstGeom>
          <a:solidFill>
            <a:srgbClr val="4472C4"/>
          </a:solidFill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ES" sz="2667" dirty="0">
                <a:solidFill>
                  <a:schemeClr val="bg1"/>
                </a:solidFill>
                <a:latin typeface="Varela Round" panose="020B0604020202020204" charset="-79"/>
                <a:cs typeface="Varela Round" panose="020B0604020202020204" charset="-79"/>
              </a:rPr>
              <a:t>Contacto ilimitado y en tiempo real</a:t>
            </a:r>
            <a:endParaRPr lang="es-ES" sz="1867" dirty="0">
              <a:solidFill>
                <a:schemeClr val="bg1"/>
              </a:solidFill>
              <a:latin typeface="Varela Round" panose="020B0604020202020204" charset="-79"/>
              <a:cs typeface="Varela Round" panose="020B0604020202020204" charset="-79"/>
            </a:endParaRPr>
          </a:p>
        </p:txBody>
      </p:sp>
      <p:sp>
        <p:nvSpPr>
          <p:cNvPr id="55" name="Elipse 54">
            <a:extLst>
              <a:ext uri="{FF2B5EF4-FFF2-40B4-BE49-F238E27FC236}">
                <a16:creationId xmlns:a16="http://schemas.microsoft.com/office/drawing/2014/main" id="{5FB4B2EA-219E-4CBB-91C5-227DCFA755C0}"/>
              </a:ext>
            </a:extLst>
          </p:cNvPr>
          <p:cNvSpPr/>
          <p:nvPr/>
        </p:nvSpPr>
        <p:spPr>
          <a:xfrm>
            <a:off x="171046" y="5690757"/>
            <a:ext cx="809694" cy="853564"/>
          </a:xfrm>
          <a:prstGeom prst="ellipse">
            <a:avLst/>
          </a:prstGeom>
          <a:solidFill>
            <a:schemeClr val="bg1"/>
          </a:solidFill>
          <a:ln>
            <a:solidFill>
              <a:srgbClr val="BE5ED8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867"/>
          </a:p>
        </p:txBody>
      </p:sp>
    </p:spTree>
    <p:extLst>
      <p:ext uri="{BB962C8B-B14F-4D97-AF65-F5344CB8AC3E}">
        <p14:creationId xmlns:p14="http://schemas.microsoft.com/office/powerpoint/2010/main" val="796567389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3" grpId="0" animBg="1"/>
      <p:bldP spid="44" grpId="0" animBg="1"/>
      <p:bldP spid="45" grpId="0" animBg="1"/>
      <p:bldP spid="46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6E7E75E2-9937-4B23-9F77-D6579C8759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033" y="18498"/>
            <a:ext cx="12192000" cy="6857999"/>
          </a:xfrm>
          <a:prstGeom prst="rect">
            <a:avLst/>
          </a:prstGeom>
        </p:spPr>
      </p:pic>
      <p:sp>
        <p:nvSpPr>
          <p:cNvPr id="37" name="Entrada manual 1"/>
          <p:cNvSpPr>
            <a:spLocks noChangeAspect="1"/>
          </p:cNvSpPr>
          <p:nvPr/>
        </p:nvSpPr>
        <p:spPr>
          <a:xfrm rot="16200000" flipH="1">
            <a:off x="6501741" y="903612"/>
            <a:ext cx="7085596" cy="5145176"/>
          </a:xfrm>
          <a:prstGeom prst="flowChartManualInpu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1867" dirty="0"/>
          </a:p>
        </p:txBody>
      </p:sp>
      <p:sp>
        <p:nvSpPr>
          <p:cNvPr id="39" name="Diagrama de flujo: entrada manual 38"/>
          <p:cNvSpPr/>
          <p:nvPr/>
        </p:nvSpPr>
        <p:spPr>
          <a:xfrm rot="16200000" flipV="1">
            <a:off x="1105454" y="-1500009"/>
            <a:ext cx="7182997" cy="9344560"/>
          </a:xfrm>
          <a:prstGeom prst="flowChartManualInpu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867"/>
          </a:p>
        </p:txBody>
      </p:sp>
      <p:sp>
        <p:nvSpPr>
          <p:cNvPr id="36" name="Rectángulo 35"/>
          <p:cNvSpPr/>
          <p:nvPr/>
        </p:nvSpPr>
        <p:spPr>
          <a:xfrm>
            <a:off x="1613131" y="-87397"/>
            <a:ext cx="660917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SzPct val="25000"/>
            </a:pPr>
            <a:r>
              <a:rPr lang="es-MX" sz="4400" dirty="0">
                <a:solidFill>
                  <a:srgbClr val="00B050"/>
                </a:solidFill>
                <a:latin typeface="Varela Round" panose="020B0604020202020204" charset="-79"/>
                <a:cs typeface="Varela Round" panose="020B0604020202020204" charset="-79"/>
              </a:rPr>
              <a:t>Origen</a:t>
            </a:r>
            <a:r>
              <a:rPr lang="en" sz="3733" dirty="0">
                <a:solidFill>
                  <a:srgbClr val="00B050"/>
                </a:solidFill>
                <a:latin typeface="Varela Round" panose="020B0604020202020204" charset="-79"/>
                <a:cs typeface="Varela Round" panose="020B0604020202020204" charset="-79"/>
              </a:rPr>
              <a:t> </a:t>
            </a:r>
            <a:r>
              <a:rPr lang="es-MX" sz="3600" dirty="0">
                <a:solidFill>
                  <a:schemeClr val="tx1"/>
                </a:solidFill>
                <a:latin typeface="Varela Round" panose="020B0604020202020204" charset="-79"/>
                <a:cs typeface="Varela Round" panose="020B0604020202020204" charset="-79"/>
              </a:rPr>
              <a:t>de las redes sociales</a:t>
            </a:r>
            <a:endParaRPr lang="en" sz="3200" dirty="0">
              <a:solidFill>
                <a:srgbClr val="00B050"/>
              </a:solidFill>
              <a:latin typeface="Varela Round" panose="020B0604020202020204" charset="-79"/>
              <a:cs typeface="Varela Round" panose="020B0604020202020204" charset="-79"/>
            </a:endParaRPr>
          </a:p>
        </p:txBody>
      </p:sp>
      <p:sp>
        <p:nvSpPr>
          <p:cNvPr id="47" name="Elipse 46"/>
          <p:cNvSpPr/>
          <p:nvPr/>
        </p:nvSpPr>
        <p:spPr>
          <a:xfrm>
            <a:off x="-285070" y="-665099"/>
            <a:ext cx="1197001" cy="1197001"/>
          </a:xfrm>
          <a:prstGeom prst="ellipse">
            <a:avLst/>
          </a:prstGeom>
          <a:solidFill>
            <a:srgbClr val="4472C4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1867"/>
          </a:p>
        </p:txBody>
      </p:sp>
      <p:sp>
        <p:nvSpPr>
          <p:cNvPr id="42" name="Rectángulo: esquinas redondeadas 39">
            <a:extLst>
              <a:ext uri="{FF2B5EF4-FFF2-40B4-BE49-F238E27FC236}">
                <a16:creationId xmlns:a16="http://schemas.microsoft.com/office/drawing/2014/main" id="{93EE57E1-A930-478B-AB4F-CB41067FFB05}"/>
              </a:ext>
            </a:extLst>
          </p:cNvPr>
          <p:cNvSpPr/>
          <p:nvPr/>
        </p:nvSpPr>
        <p:spPr>
          <a:xfrm>
            <a:off x="288756" y="907499"/>
            <a:ext cx="8398044" cy="600480"/>
          </a:xfrm>
          <a:prstGeom prst="roundRect">
            <a:avLst/>
          </a:prstGeom>
          <a:solidFill>
            <a:srgbClr val="4472C4"/>
          </a:solidFill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ES" sz="2667" dirty="0">
                <a:solidFill>
                  <a:schemeClr val="bg1"/>
                </a:solidFill>
                <a:latin typeface="Varela Round" panose="020B0604020202020204" charset="-79"/>
                <a:cs typeface="Varela Round" panose="020B0604020202020204" charset="-79"/>
              </a:rPr>
              <a:t>Década de los noventa</a:t>
            </a:r>
            <a:endParaRPr lang="es-ES" sz="1867" dirty="0">
              <a:solidFill>
                <a:schemeClr val="bg1"/>
              </a:solidFill>
              <a:latin typeface="Varela Round" panose="020B0604020202020204" charset="-79"/>
              <a:cs typeface="Varela Round" panose="020B0604020202020204" charset="-79"/>
            </a:endParaRPr>
          </a:p>
        </p:txBody>
      </p:sp>
      <p:sp>
        <p:nvSpPr>
          <p:cNvPr id="43" name="Elipse 42">
            <a:extLst>
              <a:ext uri="{FF2B5EF4-FFF2-40B4-BE49-F238E27FC236}">
                <a16:creationId xmlns:a16="http://schemas.microsoft.com/office/drawing/2014/main" id="{740E95AD-5645-49F9-85C9-3F19A716A6CC}"/>
              </a:ext>
            </a:extLst>
          </p:cNvPr>
          <p:cNvSpPr/>
          <p:nvPr/>
        </p:nvSpPr>
        <p:spPr>
          <a:xfrm>
            <a:off x="183383" y="766700"/>
            <a:ext cx="809694" cy="853564"/>
          </a:xfrm>
          <a:prstGeom prst="ellipse">
            <a:avLst/>
          </a:prstGeom>
          <a:solidFill>
            <a:schemeClr val="bg1"/>
          </a:solidFill>
          <a:ln>
            <a:solidFill>
              <a:srgbClr val="BE5ED8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867"/>
          </a:p>
        </p:txBody>
      </p:sp>
      <p:sp>
        <p:nvSpPr>
          <p:cNvPr id="44" name="Rectángulo: esquinas redondeadas 39">
            <a:extLst>
              <a:ext uri="{FF2B5EF4-FFF2-40B4-BE49-F238E27FC236}">
                <a16:creationId xmlns:a16="http://schemas.microsoft.com/office/drawing/2014/main" id="{C92B648E-C0E1-4C5F-9894-4D0D363BD4D5}"/>
              </a:ext>
            </a:extLst>
          </p:cNvPr>
          <p:cNvSpPr/>
          <p:nvPr/>
        </p:nvSpPr>
        <p:spPr>
          <a:xfrm>
            <a:off x="288756" y="1874637"/>
            <a:ext cx="8123724" cy="600480"/>
          </a:xfrm>
          <a:prstGeom prst="roundRect">
            <a:avLst/>
          </a:prstGeom>
          <a:solidFill>
            <a:srgbClr val="BE5ED8"/>
          </a:solidFill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ES" sz="2667" dirty="0">
                <a:solidFill>
                  <a:schemeClr val="bg1"/>
                </a:solidFill>
                <a:latin typeface="Varela Round" panose="020B0604020202020204" charset="-79"/>
                <a:cs typeface="Varela Round" panose="020B0604020202020204" charset="-79"/>
              </a:rPr>
              <a:t>Teoría de los seis grados de separación</a:t>
            </a:r>
            <a:endParaRPr lang="es-ES" sz="1867" dirty="0">
              <a:solidFill>
                <a:schemeClr val="bg1"/>
              </a:solidFill>
              <a:latin typeface="Varela Round" panose="020B0604020202020204" charset="-79"/>
              <a:cs typeface="Varela Round" panose="020B0604020202020204" charset="-79"/>
            </a:endParaRPr>
          </a:p>
        </p:txBody>
      </p:sp>
      <p:sp>
        <p:nvSpPr>
          <p:cNvPr id="45" name="Elipse 44">
            <a:extLst>
              <a:ext uri="{FF2B5EF4-FFF2-40B4-BE49-F238E27FC236}">
                <a16:creationId xmlns:a16="http://schemas.microsoft.com/office/drawing/2014/main" id="{3EE514E5-852C-4DFF-8931-808E7B0FE420}"/>
              </a:ext>
            </a:extLst>
          </p:cNvPr>
          <p:cNvSpPr/>
          <p:nvPr/>
        </p:nvSpPr>
        <p:spPr>
          <a:xfrm>
            <a:off x="183383" y="1733838"/>
            <a:ext cx="809694" cy="853564"/>
          </a:xfrm>
          <a:prstGeom prst="ellipse">
            <a:avLst/>
          </a:prstGeom>
          <a:solidFill>
            <a:schemeClr val="bg1"/>
          </a:solidFill>
          <a:ln>
            <a:solidFill>
              <a:srgbClr val="BE5ED8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867"/>
          </a:p>
        </p:txBody>
      </p:sp>
      <p:sp>
        <p:nvSpPr>
          <p:cNvPr id="46" name="Rectángulo: esquinas redondeadas 39">
            <a:extLst>
              <a:ext uri="{FF2B5EF4-FFF2-40B4-BE49-F238E27FC236}">
                <a16:creationId xmlns:a16="http://schemas.microsoft.com/office/drawing/2014/main" id="{9EE5E26B-B0CF-4441-8D14-064499BBBDCB}"/>
              </a:ext>
            </a:extLst>
          </p:cNvPr>
          <p:cNvSpPr/>
          <p:nvPr/>
        </p:nvSpPr>
        <p:spPr>
          <a:xfrm>
            <a:off x="276419" y="2869000"/>
            <a:ext cx="7945890" cy="600480"/>
          </a:xfrm>
          <a:prstGeom prst="roundRect">
            <a:avLst/>
          </a:prstGeom>
          <a:solidFill>
            <a:srgbClr val="4472C4"/>
          </a:solidFill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ES" sz="2667" dirty="0">
                <a:solidFill>
                  <a:schemeClr val="bg1"/>
                </a:solidFill>
                <a:latin typeface="Varela Round" panose="020B0604020202020204" charset="-79"/>
                <a:cs typeface="Varela Round" panose="020B0604020202020204" charset="-79"/>
              </a:rPr>
              <a:t>Necesidad humana de relacionarse</a:t>
            </a:r>
            <a:endParaRPr lang="es-ES" sz="1867" dirty="0">
              <a:solidFill>
                <a:schemeClr val="bg1"/>
              </a:solidFill>
              <a:latin typeface="Varela Round" panose="020B0604020202020204" charset="-79"/>
              <a:cs typeface="Varela Round" panose="020B0604020202020204" charset="-79"/>
            </a:endParaRPr>
          </a:p>
        </p:txBody>
      </p:sp>
      <p:sp>
        <p:nvSpPr>
          <p:cNvPr id="49" name="Elipse 48">
            <a:extLst>
              <a:ext uri="{FF2B5EF4-FFF2-40B4-BE49-F238E27FC236}">
                <a16:creationId xmlns:a16="http://schemas.microsoft.com/office/drawing/2014/main" id="{72A10DE6-7A78-4E41-828D-A627FAFB147E}"/>
              </a:ext>
            </a:extLst>
          </p:cNvPr>
          <p:cNvSpPr/>
          <p:nvPr/>
        </p:nvSpPr>
        <p:spPr>
          <a:xfrm>
            <a:off x="171046" y="2728201"/>
            <a:ext cx="809694" cy="853564"/>
          </a:xfrm>
          <a:prstGeom prst="ellipse">
            <a:avLst/>
          </a:prstGeom>
          <a:solidFill>
            <a:schemeClr val="bg1"/>
          </a:solidFill>
          <a:ln>
            <a:solidFill>
              <a:srgbClr val="BE5ED8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867"/>
          </a:p>
        </p:txBody>
      </p:sp>
      <p:sp>
        <p:nvSpPr>
          <p:cNvPr id="50" name="Rectángulo: esquinas redondeadas 39">
            <a:extLst>
              <a:ext uri="{FF2B5EF4-FFF2-40B4-BE49-F238E27FC236}">
                <a16:creationId xmlns:a16="http://schemas.microsoft.com/office/drawing/2014/main" id="{1064B52B-BD43-4678-85E3-E81B88A0410B}"/>
              </a:ext>
            </a:extLst>
          </p:cNvPr>
          <p:cNvSpPr/>
          <p:nvPr/>
        </p:nvSpPr>
        <p:spPr>
          <a:xfrm>
            <a:off x="288756" y="3794996"/>
            <a:ext cx="7683776" cy="600480"/>
          </a:xfrm>
          <a:prstGeom prst="roundRect">
            <a:avLst/>
          </a:prstGeom>
          <a:solidFill>
            <a:srgbClr val="BE5ED8"/>
          </a:solidFill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ES" sz="2667" dirty="0">
                <a:solidFill>
                  <a:schemeClr val="bg1"/>
                </a:solidFill>
                <a:latin typeface="Varela Round" panose="020B0604020202020204" charset="-79"/>
                <a:cs typeface="Varela Round" panose="020B0604020202020204" charset="-79"/>
              </a:rPr>
              <a:t>Avances tecnológicos</a:t>
            </a:r>
            <a:endParaRPr lang="es-ES" sz="1867" dirty="0">
              <a:solidFill>
                <a:schemeClr val="bg1"/>
              </a:solidFill>
              <a:latin typeface="Varela Round" panose="020B0604020202020204" charset="-79"/>
              <a:cs typeface="Varela Round" panose="020B0604020202020204" charset="-79"/>
            </a:endParaRPr>
          </a:p>
        </p:txBody>
      </p:sp>
      <p:sp>
        <p:nvSpPr>
          <p:cNvPr id="51" name="Elipse 50">
            <a:extLst>
              <a:ext uri="{FF2B5EF4-FFF2-40B4-BE49-F238E27FC236}">
                <a16:creationId xmlns:a16="http://schemas.microsoft.com/office/drawing/2014/main" id="{E3FBE356-71E5-4350-BAF0-86601A55D8E3}"/>
              </a:ext>
            </a:extLst>
          </p:cNvPr>
          <p:cNvSpPr/>
          <p:nvPr/>
        </p:nvSpPr>
        <p:spPr>
          <a:xfrm>
            <a:off x="183383" y="3654197"/>
            <a:ext cx="809694" cy="853564"/>
          </a:xfrm>
          <a:prstGeom prst="ellipse">
            <a:avLst/>
          </a:prstGeom>
          <a:solidFill>
            <a:schemeClr val="bg1"/>
          </a:solidFill>
          <a:ln>
            <a:solidFill>
              <a:srgbClr val="BE5ED8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867"/>
          </a:p>
        </p:txBody>
      </p:sp>
    </p:spTree>
    <p:extLst>
      <p:ext uri="{BB962C8B-B14F-4D97-AF65-F5344CB8AC3E}">
        <p14:creationId xmlns:p14="http://schemas.microsoft.com/office/powerpoint/2010/main" val="566226224"/>
      </p:ext>
    </p:extLst>
  </p:cSld>
  <p:clrMapOvr>
    <a:masterClrMapping/>
  </p:clrMapOvr>
  <p:transition spd="med">
    <p:pull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3" grpId="0" animBg="1"/>
      <p:bldP spid="44" grpId="0" animBg="1"/>
      <p:bldP spid="45" grpId="0" animBg="1"/>
      <p:bldP spid="46" grpId="0" animBg="1"/>
      <p:bldP spid="49" grpId="0" animBg="1"/>
      <p:bldP spid="50" grpId="0" animBg="1"/>
      <p:bldP spid="5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Resultado de imagen para metas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27" r="2943" b="8597"/>
          <a:stretch/>
        </p:blipFill>
        <p:spPr bwMode="auto">
          <a:xfrm>
            <a:off x="2125811" y="5364512"/>
            <a:ext cx="8898759" cy="2588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hape 241"/>
          <p:cNvSpPr txBox="1"/>
          <p:nvPr/>
        </p:nvSpPr>
        <p:spPr>
          <a:xfrm>
            <a:off x="3270433" y="1441948"/>
            <a:ext cx="3616726" cy="1522074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 algn="ctr"/>
            <a:endParaRPr sz="3200" dirty="0">
              <a:solidFill>
                <a:srgbClr val="22B7CB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marL="304792">
              <a:buClr>
                <a:srgbClr val="A1BECC"/>
              </a:buClr>
              <a:buSzPct val="100000"/>
            </a:pPr>
            <a:r>
              <a:rPr lang="es-MX" sz="3200" dirty="0">
                <a:solidFill>
                  <a:srgbClr val="00B0F0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  <a:cs typeface="Varela Round" panose="020B0604020202020204" charset="-79"/>
              </a:rPr>
              <a:t>H</a:t>
            </a:r>
            <a:r>
              <a:rPr lang="es-MX" sz="3200" dirty="0">
                <a:solidFill>
                  <a:schemeClr val="tx1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  <a:cs typeface="Varela Round" panose="020B0604020202020204" charset="-79"/>
              </a:rPr>
              <a:t>orizontales y verticales</a:t>
            </a:r>
            <a:endParaRPr lang="en" sz="3200" dirty="0">
              <a:solidFill>
                <a:srgbClr val="3399FF"/>
              </a:solidFill>
              <a:latin typeface="Microsoft JhengHei UI Light" panose="020B0304030504040204" pitchFamily="34" charset="-120"/>
              <a:ea typeface="Microsoft JhengHei UI Light" panose="020B0304030504040204" pitchFamily="34" charset="-120"/>
              <a:cs typeface="Varela Round" panose="020B0604020202020204" charset="-79"/>
            </a:endParaRPr>
          </a:p>
        </p:txBody>
      </p:sp>
      <p:sp>
        <p:nvSpPr>
          <p:cNvPr id="17" name="Shape 241"/>
          <p:cNvSpPr txBox="1"/>
          <p:nvPr/>
        </p:nvSpPr>
        <p:spPr>
          <a:xfrm>
            <a:off x="1267921" y="3309820"/>
            <a:ext cx="4303040" cy="10160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 marL="304792">
              <a:buClr>
                <a:srgbClr val="A1BECC"/>
              </a:buClr>
              <a:buSzPct val="100000"/>
            </a:pPr>
            <a:r>
              <a:rPr lang="es-MX" sz="3200" dirty="0">
                <a:solidFill>
                  <a:srgbClr val="00B0F0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  <a:cs typeface="Varela Round" panose="020B0604020202020204" charset="-79"/>
              </a:rPr>
              <a:t>G</a:t>
            </a:r>
            <a:r>
              <a:rPr lang="es-MX" sz="3200" dirty="0">
                <a:solidFill>
                  <a:schemeClr val="tx1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  <a:cs typeface="Varela Round" panose="020B0604020202020204" charset="-79"/>
              </a:rPr>
              <a:t>enéricas, profesionales y temáticas</a:t>
            </a:r>
            <a:endParaRPr lang="en" sz="3200" dirty="0">
              <a:solidFill>
                <a:schemeClr val="tx1"/>
              </a:solidFill>
              <a:latin typeface="Microsoft JhengHei UI Light" panose="020B0304030504040204" pitchFamily="34" charset="-120"/>
              <a:ea typeface="Microsoft JhengHei UI Light" panose="020B0304030504040204" pitchFamily="34" charset="-120"/>
              <a:cs typeface="Varela Round" panose="020B0604020202020204" charset="-79"/>
            </a:endParaRPr>
          </a:p>
        </p:txBody>
      </p:sp>
      <p:sp>
        <p:nvSpPr>
          <p:cNvPr id="23" name="Shape 241"/>
          <p:cNvSpPr txBox="1"/>
          <p:nvPr/>
        </p:nvSpPr>
        <p:spPr>
          <a:xfrm>
            <a:off x="7639736" y="2293820"/>
            <a:ext cx="2721082" cy="10160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 algn="ctr"/>
            <a:endParaRPr sz="3200" dirty="0">
              <a:solidFill>
                <a:srgbClr val="22B7CB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marL="304792">
              <a:buClr>
                <a:srgbClr val="A1BECC"/>
              </a:buClr>
              <a:buSzPct val="100000"/>
            </a:pPr>
            <a:r>
              <a:rPr lang="es-MX" sz="3200" dirty="0">
                <a:solidFill>
                  <a:srgbClr val="00B0F0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  <a:cs typeface="Varela Round" panose="020B0604020202020204" charset="-79"/>
              </a:rPr>
              <a:t>P</a:t>
            </a:r>
            <a:r>
              <a:rPr lang="es-MX" sz="3200" dirty="0">
                <a:solidFill>
                  <a:schemeClr val="tx1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  <a:cs typeface="Varela Round" panose="020B0604020202020204" charset="-79"/>
              </a:rPr>
              <a:t>or tipo de usuario</a:t>
            </a:r>
            <a:endParaRPr lang="en" sz="3200" dirty="0">
              <a:solidFill>
                <a:srgbClr val="3399FF"/>
              </a:solidFill>
              <a:latin typeface="Microsoft JhengHei UI Light" panose="020B0304030504040204" pitchFamily="34" charset="-120"/>
              <a:ea typeface="Microsoft JhengHei UI Light" panose="020B0304030504040204" pitchFamily="34" charset="-120"/>
              <a:cs typeface="Varela Round" panose="020B0604020202020204" charset="-79"/>
            </a:endParaRPr>
          </a:p>
          <a:p>
            <a:pPr marL="304792">
              <a:buClr>
                <a:srgbClr val="A1BECC"/>
              </a:buClr>
              <a:buSzPct val="100000"/>
            </a:pPr>
            <a:endParaRPr lang="en" sz="3200" dirty="0">
              <a:solidFill>
                <a:srgbClr val="2EADCE"/>
              </a:solidFill>
              <a:latin typeface="Varela Round" panose="020B0604020202020204" charset="-79"/>
              <a:cs typeface="Varela Round" panose="020B0604020202020204" charset="-79"/>
            </a:endParaRPr>
          </a:p>
        </p:txBody>
      </p:sp>
      <p:sp>
        <p:nvSpPr>
          <p:cNvPr id="20" name="Rectángulo 19"/>
          <p:cNvSpPr/>
          <p:nvPr/>
        </p:nvSpPr>
        <p:spPr>
          <a:xfrm>
            <a:off x="3596839" y="139889"/>
            <a:ext cx="5684996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SzPct val="25000"/>
            </a:pPr>
            <a:r>
              <a:rPr lang="es-MX" sz="4400" dirty="0">
                <a:solidFill>
                  <a:srgbClr val="198493"/>
                </a:solidFill>
                <a:latin typeface="Varela Round" panose="020B0604020202020204" charset="-79"/>
                <a:cs typeface="Varela Round" panose="020B0604020202020204" charset="-79"/>
              </a:rPr>
              <a:t>Tipología</a:t>
            </a:r>
            <a:endParaRPr lang="en" sz="3733" dirty="0">
              <a:solidFill>
                <a:srgbClr val="198493"/>
              </a:solidFill>
              <a:latin typeface="Varela Round" panose="020B0604020202020204" charset="-79"/>
              <a:cs typeface="Varela Round" panose="020B0604020202020204" charset="-79"/>
            </a:endParaRPr>
          </a:p>
        </p:txBody>
      </p:sp>
      <p:sp>
        <p:nvSpPr>
          <p:cNvPr id="21" name="Shape 80"/>
          <p:cNvSpPr/>
          <p:nvPr/>
        </p:nvSpPr>
        <p:spPr>
          <a:xfrm>
            <a:off x="533377" y="-1861351"/>
            <a:ext cx="11077376" cy="11077376"/>
          </a:xfrm>
          <a:prstGeom prst="ellipse">
            <a:avLst/>
          </a:prstGeom>
          <a:noFill/>
          <a:ln w="9525" cap="flat" cmpd="sng">
            <a:solidFill>
              <a:srgbClr val="A1BECC"/>
            </a:solidFill>
            <a:prstDash val="dash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1867"/>
          </a:p>
        </p:txBody>
      </p:sp>
      <p:sp>
        <p:nvSpPr>
          <p:cNvPr id="26" name="Shape 241">
            <a:extLst>
              <a:ext uri="{FF2B5EF4-FFF2-40B4-BE49-F238E27FC236}">
                <a16:creationId xmlns:a16="http://schemas.microsoft.com/office/drawing/2014/main" id="{9AA83044-4489-4E8B-8D3C-4CFA93DD2B6A}"/>
              </a:ext>
            </a:extLst>
          </p:cNvPr>
          <p:cNvSpPr txBox="1"/>
          <p:nvPr/>
        </p:nvSpPr>
        <p:spPr>
          <a:xfrm>
            <a:off x="5078796" y="4099434"/>
            <a:ext cx="2721082" cy="10160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 marL="304792">
              <a:buClr>
                <a:srgbClr val="A1BECC"/>
              </a:buClr>
              <a:buSzPct val="100000"/>
            </a:pPr>
            <a:r>
              <a:rPr lang="es-MX" sz="3200" dirty="0">
                <a:solidFill>
                  <a:srgbClr val="22B7CB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  <a:cs typeface="Varela Round"/>
                <a:sym typeface="Varela Round"/>
              </a:rPr>
              <a:t>P</a:t>
            </a:r>
            <a:r>
              <a:rPr lang="es-MX" sz="3200" dirty="0">
                <a:solidFill>
                  <a:schemeClr val="tx1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  <a:cs typeface="Varela Round" panose="020B0604020202020204" charset="-79"/>
              </a:rPr>
              <a:t>or tipo de actividad</a:t>
            </a:r>
            <a:endParaRPr lang="en" sz="3200" dirty="0">
              <a:solidFill>
                <a:srgbClr val="3399FF"/>
              </a:solidFill>
              <a:latin typeface="Microsoft JhengHei UI Light" panose="020B0304030504040204" pitchFamily="34" charset="-120"/>
              <a:ea typeface="Microsoft JhengHei UI Light" panose="020B0304030504040204" pitchFamily="34" charset="-120"/>
              <a:cs typeface="Varela Round" panose="020B0604020202020204" charset="-79"/>
            </a:endParaRPr>
          </a:p>
          <a:p>
            <a:pPr marL="304792">
              <a:buClr>
                <a:srgbClr val="A1BECC"/>
              </a:buClr>
              <a:buSzPct val="100000"/>
            </a:pPr>
            <a:endParaRPr lang="en" sz="3200" dirty="0">
              <a:solidFill>
                <a:srgbClr val="2EADCE"/>
              </a:solidFill>
              <a:latin typeface="Microsoft JhengHei UI Light" panose="020B0304030504040204" pitchFamily="34" charset="-120"/>
              <a:ea typeface="Microsoft JhengHei UI Light" panose="020B0304030504040204" pitchFamily="34" charset="-120"/>
              <a:cs typeface="Varela Round" panose="020B060402020202020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188833354"/>
      </p:ext>
    </p:extLst>
  </p:cSld>
  <p:clrMapOvr>
    <a:masterClrMapping/>
  </p:clrMapOvr>
  <p:transition spd="med">
    <p:pull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ángulo 19"/>
          <p:cNvSpPr/>
          <p:nvPr/>
        </p:nvSpPr>
        <p:spPr>
          <a:xfrm>
            <a:off x="3253502" y="0"/>
            <a:ext cx="5684996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SzPct val="25000"/>
            </a:pPr>
            <a:r>
              <a:rPr lang="es-MX" sz="4400" dirty="0">
                <a:solidFill>
                  <a:srgbClr val="198493"/>
                </a:solidFill>
                <a:latin typeface="Varela Round" panose="020B0604020202020204" charset="-79"/>
                <a:cs typeface="Varela Round" panose="020B0604020202020204" charset="-79"/>
              </a:rPr>
              <a:t>Twitter</a:t>
            </a:r>
            <a:endParaRPr lang="en" sz="3733" dirty="0">
              <a:solidFill>
                <a:srgbClr val="198493"/>
              </a:solidFill>
              <a:latin typeface="Varela Round" panose="020B0604020202020204" charset="-79"/>
              <a:cs typeface="Varela Round" panose="020B0604020202020204" charset="-79"/>
            </a:endParaRPr>
          </a:p>
        </p:txBody>
      </p:sp>
      <p:sp>
        <p:nvSpPr>
          <p:cNvPr id="21" name="Shape 80"/>
          <p:cNvSpPr/>
          <p:nvPr/>
        </p:nvSpPr>
        <p:spPr>
          <a:xfrm>
            <a:off x="533377" y="-1861351"/>
            <a:ext cx="11077376" cy="11077376"/>
          </a:xfrm>
          <a:prstGeom prst="ellipse">
            <a:avLst/>
          </a:prstGeom>
          <a:noFill/>
          <a:ln w="9525" cap="flat" cmpd="sng">
            <a:solidFill>
              <a:srgbClr val="A1BECC"/>
            </a:solidFill>
            <a:prstDash val="dash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1867"/>
          </a:p>
        </p:txBody>
      </p:sp>
      <p:sp>
        <p:nvSpPr>
          <p:cNvPr id="28" name="Rectángulo: esquinas redondeadas 39">
            <a:extLst>
              <a:ext uri="{FF2B5EF4-FFF2-40B4-BE49-F238E27FC236}">
                <a16:creationId xmlns:a16="http://schemas.microsoft.com/office/drawing/2014/main" id="{27169AEF-FC20-499C-A177-58CFF5256222}"/>
              </a:ext>
            </a:extLst>
          </p:cNvPr>
          <p:cNvSpPr/>
          <p:nvPr/>
        </p:nvSpPr>
        <p:spPr>
          <a:xfrm>
            <a:off x="1302618" y="3739422"/>
            <a:ext cx="7683776" cy="600480"/>
          </a:xfrm>
          <a:prstGeom prst="roundRect">
            <a:avLst/>
          </a:prstGeom>
          <a:solidFill>
            <a:srgbClr val="4472C4"/>
          </a:solidFill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ES" sz="2667" dirty="0">
                <a:solidFill>
                  <a:schemeClr val="bg1"/>
                </a:solidFill>
                <a:latin typeface="Varela Round" panose="020B0604020202020204" charset="-79"/>
                <a:cs typeface="Varela Round" panose="020B0604020202020204" charset="-79"/>
              </a:rPr>
              <a:t>Informativo</a:t>
            </a:r>
            <a:endParaRPr lang="es-ES" sz="1867" dirty="0">
              <a:solidFill>
                <a:schemeClr val="bg1"/>
              </a:solidFill>
              <a:latin typeface="Varela Round" panose="020B0604020202020204" charset="-79"/>
              <a:cs typeface="Varela Round" panose="020B0604020202020204" charset="-79"/>
            </a:endParaRPr>
          </a:p>
        </p:txBody>
      </p:sp>
      <p:sp>
        <p:nvSpPr>
          <p:cNvPr id="29" name="Elipse 28">
            <a:extLst>
              <a:ext uri="{FF2B5EF4-FFF2-40B4-BE49-F238E27FC236}">
                <a16:creationId xmlns:a16="http://schemas.microsoft.com/office/drawing/2014/main" id="{33B8C322-7075-40A0-B81B-5327E4D83AF1}"/>
              </a:ext>
            </a:extLst>
          </p:cNvPr>
          <p:cNvSpPr/>
          <p:nvPr/>
        </p:nvSpPr>
        <p:spPr>
          <a:xfrm>
            <a:off x="1197245" y="3598623"/>
            <a:ext cx="809694" cy="853564"/>
          </a:xfrm>
          <a:prstGeom prst="ellipse">
            <a:avLst/>
          </a:prstGeom>
          <a:solidFill>
            <a:schemeClr val="bg1"/>
          </a:solidFill>
          <a:ln>
            <a:solidFill>
              <a:srgbClr val="BE5ED8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867"/>
          </a:p>
        </p:txBody>
      </p:sp>
      <p:sp>
        <p:nvSpPr>
          <p:cNvPr id="30" name="Rectángulo: esquinas redondeadas 39">
            <a:extLst>
              <a:ext uri="{FF2B5EF4-FFF2-40B4-BE49-F238E27FC236}">
                <a16:creationId xmlns:a16="http://schemas.microsoft.com/office/drawing/2014/main" id="{1FA64B79-0BD5-49F4-9C09-B2B1111DA59D}"/>
              </a:ext>
            </a:extLst>
          </p:cNvPr>
          <p:cNvSpPr/>
          <p:nvPr/>
        </p:nvSpPr>
        <p:spPr>
          <a:xfrm>
            <a:off x="2948538" y="4500820"/>
            <a:ext cx="7683776" cy="600480"/>
          </a:xfrm>
          <a:prstGeom prst="roundRect">
            <a:avLst/>
          </a:prstGeom>
          <a:solidFill>
            <a:srgbClr val="BE5ED8"/>
          </a:solidFill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2667" dirty="0">
                <a:solidFill>
                  <a:schemeClr val="bg1"/>
                </a:solidFill>
                <a:latin typeface="Varela Round" panose="020B0604020202020204" charset="-79"/>
                <a:cs typeface="Varela Round" panose="020B0604020202020204" charset="-79"/>
              </a:rPr>
              <a:t>Comercial</a:t>
            </a:r>
            <a:endParaRPr lang="es-ES" sz="1867" dirty="0">
              <a:solidFill>
                <a:schemeClr val="bg1"/>
              </a:solidFill>
              <a:latin typeface="Varela Round" panose="020B0604020202020204" charset="-79"/>
              <a:cs typeface="Varela Round" panose="020B0604020202020204" charset="-79"/>
            </a:endParaRPr>
          </a:p>
        </p:txBody>
      </p:sp>
      <p:sp>
        <p:nvSpPr>
          <p:cNvPr id="31" name="Elipse 30">
            <a:extLst>
              <a:ext uri="{FF2B5EF4-FFF2-40B4-BE49-F238E27FC236}">
                <a16:creationId xmlns:a16="http://schemas.microsoft.com/office/drawing/2014/main" id="{FA22C806-5A38-4AAB-B7B0-EDF0BA27E719}"/>
              </a:ext>
            </a:extLst>
          </p:cNvPr>
          <p:cNvSpPr/>
          <p:nvPr/>
        </p:nvSpPr>
        <p:spPr>
          <a:xfrm>
            <a:off x="9988248" y="4359045"/>
            <a:ext cx="809694" cy="853564"/>
          </a:xfrm>
          <a:prstGeom prst="ellipse">
            <a:avLst/>
          </a:prstGeom>
          <a:solidFill>
            <a:schemeClr val="bg1"/>
          </a:solidFill>
          <a:ln>
            <a:solidFill>
              <a:srgbClr val="BE5ED8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867"/>
          </a:p>
        </p:txBody>
      </p:sp>
      <p:sp>
        <p:nvSpPr>
          <p:cNvPr id="32" name="Rectángulo: esquinas redondeadas 39">
            <a:extLst>
              <a:ext uri="{FF2B5EF4-FFF2-40B4-BE49-F238E27FC236}">
                <a16:creationId xmlns:a16="http://schemas.microsoft.com/office/drawing/2014/main" id="{E5CC933B-A6C0-403D-9539-25BE8830C61D}"/>
              </a:ext>
            </a:extLst>
          </p:cNvPr>
          <p:cNvSpPr/>
          <p:nvPr/>
        </p:nvSpPr>
        <p:spPr>
          <a:xfrm>
            <a:off x="1290281" y="5266583"/>
            <a:ext cx="7696113" cy="600480"/>
          </a:xfrm>
          <a:prstGeom prst="roundRect">
            <a:avLst/>
          </a:prstGeom>
          <a:solidFill>
            <a:srgbClr val="4472C4"/>
          </a:solidFill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ES" sz="2667" dirty="0">
                <a:solidFill>
                  <a:schemeClr val="bg1"/>
                </a:solidFill>
                <a:latin typeface="Varela Round" panose="020B0604020202020204" charset="-79"/>
                <a:cs typeface="Varela Round" panose="020B0604020202020204" charset="-79"/>
              </a:rPr>
              <a:t>Entretenimiento</a:t>
            </a:r>
            <a:endParaRPr lang="es-ES" sz="1867" dirty="0">
              <a:solidFill>
                <a:schemeClr val="bg1"/>
              </a:solidFill>
              <a:latin typeface="Varela Round" panose="020B0604020202020204" charset="-79"/>
              <a:cs typeface="Varela Round" panose="020B0604020202020204" charset="-79"/>
            </a:endParaRPr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36847BAB-BB1C-4050-88AD-94EBBD67D36F}"/>
              </a:ext>
            </a:extLst>
          </p:cNvPr>
          <p:cNvSpPr/>
          <p:nvPr/>
        </p:nvSpPr>
        <p:spPr>
          <a:xfrm>
            <a:off x="1184908" y="5125784"/>
            <a:ext cx="809694" cy="853564"/>
          </a:xfrm>
          <a:prstGeom prst="ellipse">
            <a:avLst/>
          </a:prstGeom>
          <a:solidFill>
            <a:schemeClr val="bg1"/>
          </a:solidFill>
          <a:ln>
            <a:solidFill>
              <a:srgbClr val="BE5ED8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867"/>
          </a:p>
        </p:txBody>
      </p:sp>
      <p:sp>
        <p:nvSpPr>
          <p:cNvPr id="34" name="Rectángulo: esquinas redondeadas 39">
            <a:extLst>
              <a:ext uri="{FF2B5EF4-FFF2-40B4-BE49-F238E27FC236}">
                <a16:creationId xmlns:a16="http://schemas.microsoft.com/office/drawing/2014/main" id="{82AB9B36-5DF2-41C0-A51E-0A88AD00A423}"/>
              </a:ext>
            </a:extLst>
          </p:cNvPr>
          <p:cNvSpPr/>
          <p:nvPr/>
        </p:nvSpPr>
        <p:spPr>
          <a:xfrm>
            <a:off x="2948538" y="6009699"/>
            <a:ext cx="7683776" cy="600480"/>
          </a:xfrm>
          <a:prstGeom prst="roundRect">
            <a:avLst/>
          </a:prstGeom>
          <a:solidFill>
            <a:srgbClr val="BE5ED8"/>
          </a:solidFill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2667" dirty="0">
                <a:solidFill>
                  <a:schemeClr val="bg1"/>
                </a:solidFill>
                <a:latin typeface="Varela Round" panose="020B0604020202020204" charset="-79"/>
                <a:cs typeface="Varela Round" panose="020B0604020202020204" charset="-79"/>
              </a:rPr>
              <a:t>Micro </a:t>
            </a:r>
            <a:r>
              <a:rPr lang="es-ES" sz="2667" dirty="0" err="1">
                <a:solidFill>
                  <a:schemeClr val="bg1"/>
                </a:solidFill>
                <a:latin typeface="Varela Round" panose="020B0604020202020204" charset="-79"/>
                <a:cs typeface="Varela Round" panose="020B0604020202020204" charset="-79"/>
              </a:rPr>
              <a:t>blogging</a:t>
            </a:r>
            <a:endParaRPr lang="es-ES" sz="1867" dirty="0">
              <a:solidFill>
                <a:schemeClr val="bg1"/>
              </a:solidFill>
              <a:latin typeface="Varela Round" panose="020B0604020202020204" charset="-79"/>
              <a:cs typeface="Varela Round" panose="020B0604020202020204" charset="-79"/>
            </a:endParaRPr>
          </a:p>
        </p:txBody>
      </p:sp>
      <p:sp>
        <p:nvSpPr>
          <p:cNvPr id="35" name="Elipse 34">
            <a:extLst>
              <a:ext uri="{FF2B5EF4-FFF2-40B4-BE49-F238E27FC236}">
                <a16:creationId xmlns:a16="http://schemas.microsoft.com/office/drawing/2014/main" id="{216DB426-33AF-487E-BECE-B2A49C489249}"/>
              </a:ext>
            </a:extLst>
          </p:cNvPr>
          <p:cNvSpPr/>
          <p:nvPr/>
        </p:nvSpPr>
        <p:spPr>
          <a:xfrm>
            <a:off x="9988248" y="5824982"/>
            <a:ext cx="809694" cy="853564"/>
          </a:xfrm>
          <a:prstGeom prst="ellipse">
            <a:avLst/>
          </a:prstGeom>
          <a:solidFill>
            <a:schemeClr val="bg1"/>
          </a:solidFill>
          <a:ln>
            <a:solidFill>
              <a:srgbClr val="BE5ED8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867"/>
          </a:p>
        </p:txBody>
      </p:sp>
      <p:sp>
        <p:nvSpPr>
          <p:cNvPr id="36" name="Google Shape;139;p3">
            <a:extLst>
              <a:ext uri="{FF2B5EF4-FFF2-40B4-BE49-F238E27FC236}">
                <a16:creationId xmlns:a16="http://schemas.microsoft.com/office/drawing/2014/main" id="{A8059C01-DA89-44B6-AFF2-34D24450322F}"/>
              </a:ext>
            </a:extLst>
          </p:cNvPr>
          <p:cNvSpPr txBox="1"/>
          <p:nvPr/>
        </p:nvSpPr>
        <p:spPr>
          <a:xfrm>
            <a:off x="1394057" y="1446645"/>
            <a:ext cx="9507661" cy="2083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just"/>
            <a:r>
              <a:rPr lang="es-MX" sz="2800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Fundada en 2006 por Jack Dorsey, con estas características: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MX" sz="2800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Plataforma de comunicación bidireccional.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MX" sz="2800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Asimétrica.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MX" sz="2800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Mensajes cortos. (Tuits)</a:t>
            </a:r>
          </a:p>
        </p:txBody>
      </p:sp>
    </p:spTree>
    <p:extLst>
      <p:ext uri="{BB962C8B-B14F-4D97-AF65-F5344CB8AC3E}">
        <p14:creationId xmlns:p14="http://schemas.microsoft.com/office/powerpoint/2010/main" val="3424478845"/>
      </p:ext>
    </p:extLst>
  </p:cSld>
  <p:clrMapOvr>
    <a:masterClrMapping/>
  </p:clrMapOvr>
  <p:transition spd="med">
    <p:pull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ángulo 19"/>
          <p:cNvSpPr/>
          <p:nvPr/>
        </p:nvSpPr>
        <p:spPr>
          <a:xfrm>
            <a:off x="3253502" y="0"/>
            <a:ext cx="5684996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SzPct val="25000"/>
            </a:pPr>
            <a:r>
              <a:rPr lang="es-MX" sz="4400" dirty="0">
                <a:solidFill>
                  <a:srgbClr val="198493"/>
                </a:solidFill>
                <a:latin typeface="Varela Round" panose="020B0604020202020204" charset="-79"/>
                <a:cs typeface="Varela Round" panose="020B0604020202020204" charset="-79"/>
              </a:rPr>
              <a:t>Twitter</a:t>
            </a:r>
            <a:endParaRPr lang="en" sz="3733" dirty="0">
              <a:solidFill>
                <a:srgbClr val="198493"/>
              </a:solidFill>
              <a:latin typeface="Varela Round" panose="020B0604020202020204" charset="-79"/>
              <a:cs typeface="Varela Round" panose="020B0604020202020204" charset="-79"/>
            </a:endParaRPr>
          </a:p>
        </p:txBody>
      </p:sp>
      <p:sp>
        <p:nvSpPr>
          <p:cNvPr id="21" name="Shape 80"/>
          <p:cNvSpPr/>
          <p:nvPr/>
        </p:nvSpPr>
        <p:spPr>
          <a:xfrm>
            <a:off x="533377" y="-1861351"/>
            <a:ext cx="11077376" cy="11077376"/>
          </a:xfrm>
          <a:prstGeom prst="ellipse">
            <a:avLst/>
          </a:prstGeom>
          <a:noFill/>
          <a:ln w="9525" cap="flat" cmpd="sng">
            <a:solidFill>
              <a:srgbClr val="A1BECC"/>
            </a:solidFill>
            <a:prstDash val="dash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1867"/>
          </a:p>
        </p:txBody>
      </p:sp>
      <p:sp>
        <p:nvSpPr>
          <p:cNvPr id="36" name="Google Shape;139;p3">
            <a:extLst>
              <a:ext uri="{FF2B5EF4-FFF2-40B4-BE49-F238E27FC236}">
                <a16:creationId xmlns:a16="http://schemas.microsoft.com/office/drawing/2014/main" id="{A8059C01-DA89-44B6-AFF2-34D24450322F}"/>
              </a:ext>
            </a:extLst>
          </p:cNvPr>
          <p:cNvSpPr txBox="1"/>
          <p:nvPr/>
        </p:nvSpPr>
        <p:spPr>
          <a:xfrm>
            <a:off x="1342169" y="2363081"/>
            <a:ext cx="9507661" cy="262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just"/>
            <a:r>
              <a:rPr lang="es-MX" sz="2800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Son muchas las características que hacen a Twitter una de las redes sociales con mayor impacto en la actualidad. La inmediatez, alcance e interacción son algunos ejemplos, está claro que es la red preferida por políticos y personalidades con importancia en la sociedad. Grandes movimientos han surgido dentro de esta plataforma. </a:t>
            </a:r>
          </a:p>
        </p:txBody>
      </p:sp>
    </p:spTree>
    <p:extLst>
      <p:ext uri="{BB962C8B-B14F-4D97-AF65-F5344CB8AC3E}">
        <p14:creationId xmlns:p14="http://schemas.microsoft.com/office/powerpoint/2010/main" val="3195242921"/>
      </p:ext>
    </p:extLst>
  </p:cSld>
  <p:clrMapOvr>
    <a:masterClrMapping/>
  </p:clrMapOvr>
  <p:transition spd="med">
    <p:pull dir="d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12"/>
          <p:cNvSpPr/>
          <p:nvPr/>
        </p:nvSpPr>
        <p:spPr>
          <a:xfrm>
            <a:off x="0" y="0"/>
            <a:ext cx="5156200" cy="6858000"/>
          </a:xfrm>
          <a:prstGeom prst="rect">
            <a:avLst/>
          </a:prstGeom>
          <a:solidFill>
            <a:schemeClr val="dk1">
              <a:alpha val="4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12"/>
          <p:cNvSpPr txBox="1"/>
          <p:nvPr/>
        </p:nvSpPr>
        <p:spPr>
          <a:xfrm>
            <a:off x="64230" y="719297"/>
            <a:ext cx="5027740" cy="2862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7A86"/>
              </a:buClr>
              <a:buSzPts val="1500"/>
              <a:buFont typeface="Nixie One"/>
              <a:buNone/>
            </a:pPr>
            <a:r>
              <a:rPr lang="es-MX" sz="6000" b="0" i="0" u="none" strike="noStrike" cap="none">
                <a:solidFill>
                  <a:schemeClr val="lt1"/>
                </a:solidFill>
                <a:latin typeface="Varela Round"/>
                <a:ea typeface="Varela Round"/>
                <a:cs typeface="Varela Round"/>
                <a:sym typeface="Varela Round"/>
              </a:rPr>
              <a:t>Las noticias falsas en Twitter</a:t>
            </a:r>
            <a:endParaRPr sz="5400" b="0" i="0" u="none" strike="noStrike" cap="none">
              <a:solidFill>
                <a:schemeClr val="lt1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pic>
        <p:nvPicPr>
          <p:cNvPr id="219" name="Google Shape;219;p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5567" y="4300694"/>
            <a:ext cx="1800000" cy="18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1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025208" y="4300694"/>
            <a:ext cx="1800000" cy="180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3"/>
          <p:cNvSpPr/>
          <p:nvPr/>
        </p:nvSpPr>
        <p:spPr>
          <a:xfrm>
            <a:off x="7802" y="57834"/>
            <a:ext cx="12184198" cy="685800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" name="Google Shape;226;p13"/>
          <p:cNvSpPr/>
          <p:nvPr/>
        </p:nvSpPr>
        <p:spPr>
          <a:xfrm rot="5400000" flipH="1">
            <a:off x="-1964169" y="1971971"/>
            <a:ext cx="6915836" cy="2971892"/>
          </a:xfrm>
          <a:prstGeom prst="flowChartManualInput">
            <a:avLst/>
          </a:prstGeom>
          <a:solidFill>
            <a:srgbClr val="FF5353"/>
          </a:solidFill>
          <a:ln w="12700" cap="flat" cmpd="sng">
            <a:solidFill>
              <a:srgbClr val="FF535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Google Shape;227;p13"/>
          <p:cNvSpPr/>
          <p:nvPr/>
        </p:nvSpPr>
        <p:spPr>
          <a:xfrm rot="-4931242">
            <a:off x="-1287960" y="2113213"/>
            <a:ext cx="5189186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600" b="0" i="0" u="none" strike="noStrike" cap="none">
                <a:solidFill>
                  <a:schemeClr val="lt1"/>
                </a:solidFill>
                <a:latin typeface="Varela Round"/>
                <a:ea typeface="Varela Round"/>
                <a:cs typeface="Varela Round"/>
                <a:sym typeface="Varela Round"/>
              </a:rPr>
              <a:t>Titulo</a:t>
            </a:r>
            <a:endParaRPr sz="6000" b="0" i="0" u="none" strike="noStrike" cap="none">
              <a:solidFill>
                <a:srgbClr val="FF5353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228" name="Google Shape;228;p13"/>
          <p:cNvSpPr/>
          <p:nvPr/>
        </p:nvSpPr>
        <p:spPr>
          <a:xfrm>
            <a:off x="-409822" y="5861822"/>
            <a:ext cx="1602665" cy="1602665"/>
          </a:xfrm>
          <a:prstGeom prst="ellipse">
            <a:avLst/>
          </a:prstGeom>
          <a:noFill/>
          <a:ln w="2286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" name="Google Shape;229;p13"/>
          <p:cNvSpPr/>
          <p:nvPr/>
        </p:nvSpPr>
        <p:spPr>
          <a:xfrm>
            <a:off x="-825112" y="5442722"/>
            <a:ext cx="2433246" cy="2433246"/>
          </a:xfrm>
          <a:prstGeom prst="ellipse">
            <a:avLst/>
          </a:prstGeom>
          <a:noFill/>
          <a:ln w="38100" cap="flat" cmpd="sng">
            <a:solidFill>
              <a:schemeClr val="lt1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30" name="Google Shape;230;p13"/>
          <p:cNvGrpSpPr/>
          <p:nvPr/>
        </p:nvGrpSpPr>
        <p:grpSpPr>
          <a:xfrm>
            <a:off x="10807701" y="-165080"/>
            <a:ext cx="1564745" cy="1612880"/>
            <a:chOff x="11066968" y="-126980"/>
            <a:chExt cx="1267377" cy="1267377"/>
          </a:xfrm>
        </p:grpSpPr>
        <p:sp>
          <p:nvSpPr>
            <p:cNvPr id="231" name="Google Shape;231;p13"/>
            <p:cNvSpPr/>
            <p:nvPr/>
          </p:nvSpPr>
          <p:spPr>
            <a:xfrm>
              <a:off x="11251782" y="57834"/>
              <a:ext cx="897751" cy="897751"/>
            </a:xfrm>
            <a:prstGeom prst="ellipse">
              <a:avLst/>
            </a:prstGeom>
            <a:solidFill>
              <a:srgbClr val="FF5353"/>
            </a:solidFill>
            <a:ln w="12700" cap="flat" cmpd="sng">
              <a:solidFill>
                <a:srgbClr val="FF535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" name="Google Shape;232;p13"/>
            <p:cNvSpPr/>
            <p:nvPr/>
          </p:nvSpPr>
          <p:spPr>
            <a:xfrm>
              <a:off x="11066968" y="-126980"/>
              <a:ext cx="1267377" cy="1267377"/>
            </a:xfrm>
            <a:prstGeom prst="ellipse">
              <a:avLst/>
            </a:prstGeom>
            <a:noFill/>
            <a:ln w="57150" cap="flat" cmpd="sng">
              <a:solidFill>
                <a:srgbClr val="FF5353"/>
              </a:solidFill>
              <a:prstDash val="dashDot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3" name="Google Shape;233;p13"/>
          <p:cNvSpPr/>
          <p:nvPr/>
        </p:nvSpPr>
        <p:spPr>
          <a:xfrm>
            <a:off x="3264389" y="1231900"/>
            <a:ext cx="7505211" cy="5067300"/>
          </a:xfrm>
          <a:prstGeom prst="rect">
            <a:avLst/>
          </a:prstGeom>
          <a:solidFill>
            <a:schemeClr val="lt1"/>
          </a:solidFill>
          <a:ln w="57150" cap="flat" cmpd="sng">
            <a:solidFill>
              <a:srgbClr val="FF5353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4"/>
          <p:cNvSpPr/>
          <p:nvPr/>
        </p:nvSpPr>
        <p:spPr>
          <a:xfrm>
            <a:off x="7802" y="0"/>
            <a:ext cx="12184198" cy="6915836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1CB09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" name="Google Shape;239;p14"/>
          <p:cNvSpPr/>
          <p:nvPr/>
        </p:nvSpPr>
        <p:spPr>
          <a:xfrm rot="5400000" flipH="1">
            <a:off x="-1964169" y="1971971"/>
            <a:ext cx="6915836" cy="2971892"/>
          </a:xfrm>
          <a:prstGeom prst="flowChartManualInput">
            <a:avLst/>
          </a:prstGeom>
          <a:solidFill>
            <a:srgbClr val="1CB094"/>
          </a:solidFill>
          <a:ln w="12700" cap="flat" cmpd="sng">
            <a:solidFill>
              <a:srgbClr val="1CB09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14"/>
          <p:cNvSpPr/>
          <p:nvPr/>
        </p:nvSpPr>
        <p:spPr>
          <a:xfrm rot="-4931242">
            <a:off x="-1287960" y="2113213"/>
            <a:ext cx="5189186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600" b="0" i="0" u="none" strike="noStrike" cap="none">
                <a:solidFill>
                  <a:schemeClr val="lt1"/>
                </a:solidFill>
                <a:latin typeface="Varela Round"/>
                <a:ea typeface="Varela Round"/>
                <a:cs typeface="Varela Round"/>
                <a:sym typeface="Varela Round"/>
              </a:rPr>
              <a:t>Titulo</a:t>
            </a:r>
            <a:endParaRPr sz="6000" b="0" i="0" u="none" strike="noStrike" cap="none">
              <a:solidFill>
                <a:srgbClr val="FF5353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241" name="Google Shape;241;p14"/>
          <p:cNvSpPr/>
          <p:nvPr/>
        </p:nvSpPr>
        <p:spPr>
          <a:xfrm>
            <a:off x="-409822" y="5861822"/>
            <a:ext cx="1602665" cy="1602665"/>
          </a:xfrm>
          <a:prstGeom prst="ellipse">
            <a:avLst/>
          </a:prstGeom>
          <a:noFill/>
          <a:ln w="2286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" name="Google Shape;242;p14"/>
          <p:cNvSpPr/>
          <p:nvPr/>
        </p:nvSpPr>
        <p:spPr>
          <a:xfrm>
            <a:off x="-825112" y="5442722"/>
            <a:ext cx="2433246" cy="2433246"/>
          </a:xfrm>
          <a:prstGeom prst="ellipse">
            <a:avLst/>
          </a:prstGeom>
          <a:noFill/>
          <a:ln w="38100" cap="flat" cmpd="sng">
            <a:solidFill>
              <a:schemeClr val="lt1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43" name="Google Shape;243;p14"/>
          <p:cNvGrpSpPr/>
          <p:nvPr/>
        </p:nvGrpSpPr>
        <p:grpSpPr>
          <a:xfrm>
            <a:off x="10807701" y="-165080"/>
            <a:ext cx="1564745" cy="1612880"/>
            <a:chOff x="11066968" y="-126980"/>
            <a:chExt cx="1267377" cy="1267377"/>
          </a:xfrm>
        </p:grpSpPr>
        <p:sp>
          <p:nvSpPr>
            <p:cNvPr id="244" name="Google Shape;244;p14"/>
            <p:cNvSpPr/>
            <p:nvPr/>
          </p:nvSpPr>
          <p:spPr>
            <a:xfrm>
              <a:off x="11251782" y="57834"/>
              <a:ext cx="897751" cy="897751"/>
            </a:xfrm>
            <a:prstGeom prst="ellipse">
              <a:avLst/>
            </a:prstGeom>
            <a:solidFill>
              <a:srgbClr val="1CB094"/>
            </a:solidFill>
            <a:ln w="12700" cap="flat" cmpd="sng">
              <a:solidFill>
                <a:srgbClr val="1CB09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" name="Google Shape;245;p14"/>
            <p:cNvSpPr/>
            <p:nvPr/>
          </p:nvSpPr>
          <p:spPr>
            <a:xfrm>
              <a:off x="11066968" y="-126980"/>
              <a:ext cx="1267377" cy="1267377"/>
            </a:xfrm>
            <a:prstGeom prst="ellipse">
              <a:avLst/>
            </a:prstGeom>
            <a:noFill/>
            <a:ln w="57150" cap="flat" cmpd="sng">
              <a:solidFill>
                <a:srgbClr val="1CB094"/>
              </a:solidFill>
              <a:prstDash val="dashDot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6" name="Google Shape;246;p14"/>
          <p:cNvSpPr/>
          <p:nvPr/>
        </p:nvSpPr>
        <p:spPr>
          <a:xfrm>
            <a:off x="3264389" y="1231900"/>
            <a:ext cx="7505211" cy="5067300"/>
          </a:xfrm>
          <a:prstGeom prst="rect">
            <a:avLst/>
          </a:prstGeom>
          <a:noFill/>
          <a:ln w="57150" cap="flat" cmpd="sng">
            <a:solidFill>
              <a:srgbClr val="1CB094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5"/>
          <p:cNvSpPr/>
          <p:nvPr/>
        </p:nvSpPr>
        <p:spPr>
          <a:xfrm>
            <a:off x="7802" y="57834"/>
            <a:ext cx="12184198" cy="685800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" name="Google Shape;252;p15"/>
          <p:cNvSpPr/>
          <p:nvPr/>
        </p:nvSpPr>
        <p:spPr>
          <a:xfrm rot="5400000" flipH="1">
            <a:off x="-1964169" y="1971971"/>
            <a:ext cx="6915836" cy="2971892"/>
          </a:xfrm>
          <a:prstGeom prst="flowChartManualInput">
            <a:avLst/>
          </a:prstGeom>
          <a:solidFill>
            <a:srgbClr val="F5822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" name="Google Shape;253;p15"/>
          <p:cNvSpPr/>
          <p:nvPr/>
        </p:nvSpPr>
        <p:spPr>
          <a:xfrm rot="-4931242">
            <a:off x="-1287960" y="2113213"/>
            <a:ext cx="5189186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600" b="0" i="0" u="none" strike="noStrike" cap="none">
                <a:solidFill>
                  <a:schemeClr val="lt1"/>
                </a:solidFill>
                <a:latin typeface="Varela Round"/>
                <a:ea typeface="Varela Round"/>
                <a:cs typeface="Varela Round"/>
                <a:sym typeface="Varela Round"/>
              </a:rPr>
              <a:t>Titulo</a:t>
            </a:r>
            <a:endParaRPr sz="6000" b="0" i="0" u="none" strike="noStrike" cap="none">
              <a:solidFill>
                <a:srgbClr val="FF5353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254" name="Google Shape;254;p15"/>
          <p:cNvSpPr/>
          <p:nvPr/>
        </p:nvSpPr>
        <p:spPr>
          <a:xfrm>
            <a:off x="-409822" y="5861822"/>
            <a:ext cx="1602665" cy="1602665"/>
          </a:xfrm>
          <a:prstGeom prst="ellipse">
            <a:avLst/>
          </a:prstGeom>
          <a:noFill/>
          <a:ln w="2286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" name="Google Shape;255;p15"/>
          <p:cNvSpPr/>
          <p:nvPr/>
        </p:nvSpPr>
        <p:spPr>
          <a:xfrm>
            <a:off x="-825112" y="5442722"/>
            <a:ext cx="2433246" cy="2433246"/>
          </a:xfrm>
          <a:prstGeom prst="ellipse">
            <a:avLst/>
          </a:prstGeom>
          <a:noFill/>
          <a:ln w="38100" cap="flat" cmpd="sng">
            <a:solidFill>
              <a:schemeClr val="lt1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56" name="Google Shape;256;p15"/>
          <p:cNvGrpSpPr/>
          <p:nvPr/>
        </p:nvGrpSpPr>
        <p:grpSpPr>
          <a:xfrm>
            <a:off x="10807701" y="-165080"/>
            <a:ext cx="1564745" cy="1612880"/>
            <a:chOff x="11066968" y="-126980"/>
            <a:chExt cx="1267377" cy="1267377"/>
          </a:xfrm>
        </p:grpSpPr>
        <p:sp>
          <p:nvSpPr>
            <p:cNvPr id="257" name="Google Shape;257;p15"/>
            <p:cNvSpPr/>
            <p:nvPr/>
          </p:nvSpPr>
          <p:spPr>
            <a:xfrm>
              <a:off x="11251782" y="57834"/>
              <a:ext cx="897751" cy="897751"/>
            </a:xfrm>
            <a:prstGeom prst="ellipse">
              <a:avLst/>
            </a:prstGeom>
            <a:solidFill>
              <a:srgbClr val="F58223"/>
            </a:solidFill>
            <a:ln w="12700" cap="flat" cmpd="sng">
              <a:solidFill>
                <a:srgbClr val="F5822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" name="Google Shape;258;p15"/>
            <p:cNvSpPr/>
            <p:nvPr/>
          </p:nvSpPr>
          <p:spPr>
            <a:xfrm>
              <a:off x="11066968" y="-126980"/>
              <a:ext cx="1267377" cy="1267377"/>
            </a:xfrm>
            <a:prstGeom prst="ellipse">
              <a:avLst/>
            </a:prstGeom>
            <a:noFill/>
            <a:ln w="57150" cap="flat" cmpd="sng">
              <a:solidFill>
                <a:srgbClr val="F58223"/>
              </a:solidFill>
              <a:prstDash val="dashDot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59" name="Google Shape;259;p15"/>
          <p:cNvSpPr/>
          <p:nvPr/>
        </p:nvSpPr>
        <p:spPr>
          <a:xfrm>
            <a:off x="3264389" y="1231900"/>
            <a:ext cx="7505211" cy="5067300"/>
          </a:xfrm>
          <a:prstGeom prst="rect">
            <a:avLst/>
          </a:prstGeom>
          <a:solidFill>
            <a:schemeClr val="lt1"/>
          </a:solidFill>
          <a:ln w="57150" cap="flat" cmpd="sng">
            <a:solidFill>
              <a:srgbClr val="F58223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"/>
          <p:cNvSpPr txBox="1"/>
          <p:nvPr/>
        </p:nvSpPr>
        <p:spPr>
          <a:xfrm>
            <a:off x="2693691" y="273213"/>
            <a:ext cx="6593700" cy="7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1000"/>
              <a:buFont typeface="Varela Round"/>
              <a:buNone/>
            </a:pPr>
            <a:r>
              <a:rPr lang="es-MX" sz="4000" b="0" i="0" u="none" strike="noStrike" cap="none" dirty="0">
                <a:solidFill>
                  <a:srgbClr val="AEABAB"/>
                </a:solidFill>
                <a:latin typeface="Varela Round"/>
                <a:ea typeface="Varela Round"/>
                <a:cs typeface="Varela Round"/>
                <a:sym typeface="Varela Round"/>
              </a:rPr>
              <a:t>Nuestro</a:t>
            </a:r>
            <a:r>
              <a:rPr lang="es-MX" sz="4800" b="0" i="0" u="none" strike="noStrike" cap="none" dirty="0">
                <a:solidFill>
                  <a:srgbClr val="1FA5B7"/>
                </a:solidFill>
                <a:latin typeface="Varela Round"/>
                <a:ea typeface="Varela Round"/>
                <a:cs typeface="Varela Round"/>
                <a:sym typeface="Varela Round"/>
              </a:rPr>
              <a:t> </a:t>
            </a:r>
            <a:r>
              <a:rPr lang="es-MX" sz="4800" b="0" i="0" u="none" strike="noStrike" cap="none" dirty="0">
                <a:solidFill>
                  <a:srgbClr val="47738B"/>
                </a:solidFill>
                <a:latin typeface="Varela Round"/>
                <a:ea typeface="Varela Round"/>
                <a:cs typeface="Varela Round"/>
                <a:sym typeface="Varela Round"/>
              </a:rPr>
              <a:t>Equipo</a:t>
            </a:r>
            <a:endParaRPr dirty="0"/>
          </a:p>
        </p:txBody>
      </p:sp>
      <p:grpSp>
        <p:nvGrpSpPr>
          <p:cNvPr id="93" name="Google Shape;93;p2"/>
          <p:cNvGrpSpPr/>
          <p:nvPr/>
        </p:nvGrpSpPr>
        <p:grpSpPr>
          <a:xfrm>
            <a:off x="2943127" y="2517306"/>
            <a:ext cx="1770702" cy="2430042"/>
            <a:chOff x="1860204" y="3746096"/>
            <a:chExt cx="1770702" cy="2430042"/>
          </a:xfrm>
        </p:grpSpPr>
        <p:sp>
          <p:nvSpPr>
            <p:cNvPr id="94" name="Google Shape;94;p2"/>
            <p:cNvSpPr txBox="1"/>
            <p:nvPr/>
          </p:nvSpPr>
          <p:spPr>
            <a:xfrm>
              <a:off x="1860204" y="5629838"/>
              <a:ext cx="1770702" cy="546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Varela Round"/>
                <a:buNone/>
              </a:pPr>
              <a:r>
                <a:rPr lang="es-MX" sz="1600" b="0" i="0" u="none" strike="noStrike" cap="none" dirty="0">
                  <a:solidFill>
                    <a:schemeClr val="dk1"/>
                  </a:solidFill>
                  <a:latin typeface="Microsoft JhengHei UI Light" panose="020B0304030504040204" pitchFamily="34" charset="-120"/>
                  <a:ea typeface="Microsoft JhengHei UI Light" panose="020B0304030504040204" pitchFamily="34" charset="-120"/>
                  <a:cs typeface="Varela Round"/>
                  <a:sym typeface="Varela Round"/>
                </a:rPr>
                <a:t>B. </a:t>
              </a:r>
              <a:r>
                <a:rPr lang="es-MX" sz="1600" b="0" i="0" u="none" strike="noStrike" cap="none" dirty="0">
                  <a:solidFill>
                    <a:srgbClr val="776CCA"/>
                  </a:solidFill>
                  <a:latin typeface="Microsoft JhengHei UI Light" panose="020B0304030504040204" pitchFamily="34" charset="-120"/>
                  <a:ea typeface="Microsoft JhengHei UI Light" panose="020B0304030504040204" pitchFamily="34" charset="-120"/>
                  <a:cs typeface="Varela Round"/>
                  <a:sym typeface="Varela Round"/>
                </a:rPr>
                <a:t>Yosafat </a:t>
              </a:r>
              <a:endParaRPr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Varela Round"/>
                <a:buNone/>
              </a:pPr>
              <a:r>
                <a:rPr lang="es-MX" sz="1600" b="0" i="0" u="none" strike="noStrike" cap="none" dirty="0">
                  <a:solidFill>
                    <a:schemeClr val="dk1"/>
                  </a:solidFill>
                  <a:latin typeface="Microsoft JhengHei UI Light" panose="020B0304030504040204" pitchFamily="34" charset="-120"/>
                  <a:ea typeface="Microsoft JhengHei UI Light" panose="020B0304030504040204" pitchFamily="34" charset="-120"/>
                  <a:cs typeface="Varela Round"/>
                  <a:sym typeface="Varela Round"/>
                </a:rPr>
                <a:t>Martínez Coronel</a:t>
              </a:r>
              <a:endParaRPr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endParaRPr>
            </a:p>
          </p:txBody>
        </p:sp>
        <p:pic>
          <p:nvPicPr>
            <p:cNvPr id="95" name="Google Shape;95;p2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168359" y="4090102"/>
              <a:ext cx="1154394" cy="115439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6" name="Google Shape;96;p2"/>
            <p:cNvSpPr/>
            <p:nvPr/>
          </p:nvSpPr>
          <p:spPr>
            <a:xfrm>
              <a:off x="1956443" y="3874216"/>
              <a:ext cx="1578225" cy="1578225"/>
            </a:xfrm>
            <a:prstGeom prst="ellipse">
              <a:avLst/>
            </a:prstGeom>
            <a:noFill/>
            <a:ln w="19050" cap="flat" cmpd="sng">
              <a:solidFill>
                <a:srgbClr val="776CCA"/>
              </a:solidFill>
              <a:prstDash val="lgDashDot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1860204" y="3746096"/>
              <a:ext cx="539455" cy="539455"/>
            </a:xfrm>
            <a:prstGeom prst="ellipse">
              <a:avLst/>
            </a:prstGeom>
            <a:solidFill>
              <a:schemeClr val="accent5"/>
            </a:solidFill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lt1"/>
                </a:solidFill>
                <a:latin typeface="Varela Round"/>
                <a:ea typeface="Varela Round"/>
                <a:cs typeface="Varela Round"/>
                <a:sym typeface="Varela Round"/>
              </a:endParaRPr>
            </a:p>
          </p:txBody>
        </p:sp>
        <p:cxnSp>
          <p:nvCxnSpPr>
            <p:cNvPr id="98" name="Google Shape;98;p2"/>
            <p:cNvCxnSpPr/>
            <p:nvPr/>
          </p:nvCxnSpPr>
          <p:spPr>
            <a:xfrm>
              <a:off x="1914634" y="5649633"/>
              <a:ext cx="1553641" cy="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99" name="Google Shape;99;p2"/>
          <p:cNvGrpSpPr/>
          <p:nvPr/>
        </p:nvGrpSpPr>
        <p:grpSpPr>
          <a:xfrm>
            <a:off x="5164869" y="1977851"/>
            <a:ext cx="1782030" cy="2430042"/>
            <a:chOff x="3898999" y="3219591"/>
            <a:chExt cx="1782030" cy="2430042"/>
          </a:xfrm>
        </p:grpSpPr>
        <p:sp>
          <p:nvSpPr>
            <p:cNvPr id="100" name="Google Shape;100;p2"/>
            <p:cNvSpPr txBox="1"/>
            <p:nvPr/>
          </p:nvSpPr>
          <p:spPr>
            <a:xfrm>
              <a:off x="3974076" y="5103333"/>
              <a:ext cx="1706953" cy="546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24CA6F"/>
                </a:buClr>
                <a:buSzPts val="1600"/>
                <a:buFont typeface="Varela Round"/>
                <a:buNone/>
              </a:pPr>
              <a:r>
                <a:rPr lang="es-MX" sz="1600" b="0" i="0" u="none" strike="noStrike" cap="none" dirty="0">
                  <a:solidFill>
                    <a:srgbClr val="24CA6F"/>
                  </a:solidFill>
                  <a:latin typeface="Microsoft JhengHei UI Light" panose="020B0304030504040204" pitchFamily="34" charset="-120"/>
                  <a:ea typeface="Microsoft JhengHei UI Light" panose="020B0304030504040204" pitchFamily="34" charset="-120"/>
                  <a:cs typeface="Varela Round"/>
                  <a:sym typeface="Varela Round"/>
                </a:rPr>
                <a:t>Alejandro </a:t>
              </a:r>
              <a:r>
                <a:rPr lang="es-MX" sz="1600" b="0" i="0" u="none" strike="noStrike" cap="none" dirty="0">
                  <a:solidFill>
                    <a:schemeClr val="dk1"/>
                  </a:solidFill>
                  <a:latin typeface="Microsoft JhengHei UI Light" panose="020B0304030504040204" pitchFamily="34" charset="-120"/>
                  <a:ea typeface="Microsoft JhengHei UI Light" panose="020B0304030504040204" pitchFamily="34" charset="-120"/>
                  <a:cs typeface="Varela Round"/>
                  <a:sym typeface="Varela Round"/>
                </a:rPr>
                <a:t>Enríquez Rivera</a:t>
              </a:r>
              <a:endParaRPr sz="1600" b="0" i="0" u="none" strike="noStrike" cap="none" dirty="0">
                <a:solidFill>
                  <a:schemeClr val="dk1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  <a:cs typeface="Varela Round"/>
                <a:sym typeface="Varela Round"/>
              </a:endParaRPr>
            </a:p>
          </p:txBody>
        </p:sp>
        <p:pic>
          <p:nvPicPr>
            <p:cNvPr id="101" name="Google Shape;101;p2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4187054" y="3594707"/>
              <a:ext cx="1154394" cy="115439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2" name="Google Shape;102;p2"/>
            <p:cNvSpPr/>
            <p:nvPr/>
          </p:nvSpPr>
          <p:spPr>
            <a:xfrm>
              <a:off x="3974077" y="3368067"/>
              <a:ext cx="1578225" cy="1578225"/>
            </a:xfrm>
            <a:prstGeom prst="ellipse">
              <a:avLst/>
            </a:prstGeom>
            <a:noFill/>
            <a:ln w="19050" cap="flat" cmpd="sng">
              <a:solidFill>
                <a:srgbClr val="24CA6F"/>
              </a:solidFill>
              <a:prstDash val="lgDashDot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3898999" y="3219591"/>
              <a:ext cx="539455" cy="539455"/>
            </a:xfrm>
            <a:prstGeom prst="ellipse">
              <a:avLst/>
            </a:prstGeom>
            <a:solidFill>
              <a:srgbClr val="24CA6F"/>
            </a:solidFill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Varela Round"/>
                <a:ea typeface="Varela Round"/>
                <a:cs typeface="Varela Round"/>
                <a:sym typeface="Varela Round"/>
              </a:endParaRPr>
            </a:p>
          </p:txBody>
        </p:sp>
        <p:cxnSp>
          <p:nvCxnSpPr>
            <p:cNvPr id="104" name="Google Shape;104;p2"/>
            <p:cNvCxnSpPr/>
            <p:nvPr/>
          </p:nvCxnSpPr>
          <p:spPr>
            <a:xfrm>
              <a:off x="3998661" y="5123128"/>
              <a:ext cx="1553641" cy="0"/>
            </a:xfrm>
            <a:prstGeom prst="straightConnector1">
              <a:avLst/>
            </a:prstGeom>
            <a:noFill/>
            <a:ln w="19050" cap="flat" cmpd="sng">
              <a:solidFill>
                <a:srgbClr val="24CA6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105" name="Google Shape;105;p2"/>
          <p:cNvGrpSpPr/>
          <p:nvPr/>
        </p:nvGrpSpPr>
        <p:grpSpPr>
          <a:xfrm>
            <a:off x="7191188" y="1451447"/>
            <a:ext cx="1998586" cy="2433138"/>
            <a:chOff x="6172487" y="2657118"/>
            <a:chExt cx="1998586" cy="2433138"/>
          </a:xfrm>
        </p:grpSpPr>
        <p:grpSp>
          <p:nvGrpSpPr>
            <p:cNvPr id="106" name="Google Shape;106;p2"/>
            <p:cNvGrpSpPr/>
            <p:nvPr/>
          </p:nvGrpSpPr>
          <p:grpSpPr>
            <a:xfrm>
              <a:off x="6172487" y="2657118"/>
              <a:ext cx="1998586" cy="2433138"/>
              <a:chOff x="6172487" y="2657118"/>
              <a:chExt cx="1998586" cy="2433138"/>
            </a:xfrm>
          </p:grpSpPr>
          <p:pic>
            <p:nvPicPr>
              <p:cNvPr id="107" name="Google Shape;107;p2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6532602" y="3017510"/>
                <a:ext cx="1154394" cy="1154394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08" name="Google Shape;108;p2"/>
              <p:cNvSpPr/>
              <p:nvPr/>
            </p:nvSpPr>
            <p:spPr>
              <a:xfrm>
                <a:off x="6317493" y="2820318"/>
                <a:ext cx="1578225" cy="1578225"/>
              </a:xfrm>
              <a:prstGeom prst="ellipse">
                <a:avLst/>
              </a:prstGeom>
              <a:noFill/>
              <a:ln w="19050" cap="flat" cmpd="sng">
                <a:solidFill>
                  <a:srgbClr val="3399FF"/>
                </a:solidFill>
                <a:prstDash val="lgDashDot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" name="Google Shape;109;p2"/>
              <p:cNvSpPr txBox="1"/>
              <p:nvPr/>
            </p:nvSpPr>
            <p:spPr>
              <a:xfrm>
                <a:off x="6410973" y="4543956"/>
                <a:ext cx="1760100" cy="546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rgbClr val="3399FF"/>
                  </a:buClr>
                  <a:buSzPts val="1600"/>
                  <a:buFont typeface="Varela Round"/>
                  <a:buNone/>
                </a:pPr>
                <a:r>
                  <a:rPr lang="es-MX" sz="1600" b="0" i="0" u="none" strike="noStrike" cap="none" dirty="0">
                    <a:solidFill>
                      <a:srgbClr val="3399FF"/>
                    </a:solidFill>
                    <a:latin typeface="Microsoft JhengHei UI Light" panose="020B0304030504040204" pitchFamily="34" charset="-120"/>
                    <a:ea typeface="Microsoft JhengHei UI Light" panose="020B0304030504040204" pitchFamily="34" charset="-120"/>
                    <a:cs typeface="Varela Round"/>
                    <a:sym typeface="Varela Round"/>
                  </a:rPr>
                  <a:t>Adrián</a:t>
                </a:r>
                <a:endParaRPr sz="1600" b="0" i="0" u="none" strike="noStrike" cap="none" dirty="0">
                  <a:solidFill>
                    <a:srgbClr val="3399FF"/>
                  </a:solidFill>
                  <a:latin typeface="Microsoft JhengHei UI Light" panose="020B0304030504040204" pitchFamily="34" charset="-120"/>
                  <a:ea typeface="Microsoft JhengHei UI Light" panose="020B0304030504040204" pitchFamily="34" charset="-120"/>
                  <a:cs typeface="Varela Round"/>
                  <a:sym typeface="Varela Round"/>
                </a:endParaRPr>
              </a:p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Varela Round"/>
                  <a:buNone/>
                </a:pPr>
                <a:r>
                  <a:rPr lang="es-MX" sz="1600" b="0" i="0" u="none" strike="noStrike" cap="none" dirty="0">
                    <a:solidFill>
                      <a:schemeClr val="dk1"/>
                    </a:solidFill>
                    <a:latin typeface="Microsoft JhengHei UI Light" panose="020B0304030504040204" pitchFamily="34" charset="-120"/>
                    <a:ea typeface="Microsoft JhengHei UI Light" panose="020B0304030504040204" pitchFamily="34" charset="-120"/>
                    <a:cs typeface="Varela Round"/>
                    <a:sym typeface="Varela Round"/>
                  </a:rPr>
                  <a:t>Aragón Juárez</a:t>
                </a:r>
                <a:endParaRPr sz="1600" b="0" i="0" u="none" strike="noStrike" cap="none" dirty="0">
                  <a:solidFill>
                    <a:schemeClr val="dk1"/>
                  </a:solidFill>
                  <a:latin typeface="Microsoft JhengHei UI Light" panose="020B0304030504040204" pitchFamily="34" charset="-120"/>
                  <a:ea typeface="Microsoft JhengHei UI Light" panose="020B0304030504040204" pitchFamily="34" charset="-120"/>
                  <a:cs typeface="Varela Round"/>
                  <a:sym typeface="Varela Round"/>
                </a:endParaRPr>
              </a:p>
            </p:txBody>
          </p:sp>
          <p:sp>
            <p:nvSpPr>
              <p:cNvPr id="110" name="Google Shape;110;p2"/>
              <p:cNvSpPr/>
              <p:nvPr/>
            </p:nvSpPr>
            <p:spPr>
              <a:xfrm>
                <a:off x="6172487" y="2657118"/>
                <a:ext cx="539455" cy="539455"/>
              </a:xfrm>
              <a:prstGeom prst="ellipse">
                <a:avLst/>
              </a:prstGeom>
              <a:solidFill>
                <a:srgbClr val="3399FF"/>
              </a:solidFill>
              <a:ln w="1905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Varela Round"/>
                  <a:ea typeface="Varela Round"/>
                  <a:cs typeface="Varela Round"/>
                  <a:sym typeface="Varela Round"/>
                </a:endParaRPr>
              </a:p>
            </p:txBody>
          </p:sp>
        </p:grpSp>
        <p:cxnSp>
          <p:nvCxnSpPr>
            <p:cNvPr id="111" name="Google Shape;111;p2"/>
            <p:cNvCxnSpPr/>
            <p:nvPr/>
          </p:nvCxnSpPr>
          <p:spPr>
            <a:xfrm>
              <a:off x="6342077" y="4560655"/>
              <a:ext cx="1553641" cy="0"/>
            </a:xfrm>
            <a:prstGeom prst="straightConnector1">
              <a:avLst/>
            </a:prstGeom>
            <a:noFill/>
            <a:ln w="19050" cap="flat" cmpd="sng">
              <a:solidFill>
                <a:srgbClr val="3399F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pic>
        <p:nvPicPr>
          <p:cNvPr id="112" name="Google Shape;112;p2" descr="Imagen relacionada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982065" y="4556954"/>
            <a:ext cx="2415418" cy="181156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3" name="Google Shape;113;p2"/>
          <p:cNvGrpSpPr/>
          <p:nvPr/>
        </p:nvGrpSpPr>
        <p:grpSpPr>
          <a:xfrm>
            <a:off x="-1048585" y="-943411"/>
            <a:ext cx="3216944" cy="3196843"/>
            <a:chOff x="463671" y="0"/>
            <a:chExt cx="2433246" cy="2433246"/>
          </a:xfrm>
        </p:grpSpPr>
        <p:sp>
          <p:nvSpPr>
            <p:cNvPr id="114" name="Google Shape;114;p2"/>
            <p:cNvSpPr/>
            <p:nvPr/>
          </p:nvSpPr>
          <p:spPr>
            <a:xfrm>
              <a:off x="878961" y="419100"/>
              <a:ext cx="1602665" cy="1602665"/>
            </a:xfrm>
            <a:prstGeom prst="ellipse">
              <a:avLst/>
            </a:prstGeom>
            <a:noFill/>
            <a:ln w="228600" cap="flat" cmpd="sng">
              <a:solidFill>
                <a:srgbClr val="0070C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463671" y="0"/>
              <a:ext cx="2433246" cy="2433246"/>
            </a:xfrm>
            <a:prstGeom prst="ellipse">
              <a:avLst/>
            </a:prstGeom>
            <a:noFill/>
            <a:ln w="25400" cap="flat" cmpd="sng">
              <a:solidFill>
                <a:srgbClr val="0070C0"/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6" name="Google Shape;116;p2"/>
          <p:cNvGrpSpPr/>
          <p:nvPr/>
        </p:nvGrpSpPr>
        <p:grpSpPr>
          <a:xfrm>
            <a:off x="11236326" y="-491667"/>
            <a:ext cx="1453734" cy="1376229"/>
            <a:chOff x="9680968" y="701408"/>
            <a:chExt cx="1267377" cy="1267377"/>
          </a:xfrm>
        </p:grpSpPr>
        <p:sp>
          <p:nvSpPr>
            <p:cNvPr id="117" name="Google Shape;117;p2"/>
            <p:cNvSpPr/>
            <p:nvPr/>
          </p:nvSpPr>
          <p:spPr>
            <a:xfrm>
              <a:off x="9865782" y="886222"/>
              <a:ext cx="897751" cy="897751"/>
            </a:xfrm>
            <a:prstGeom prst="ellipse">
              <a:avLst/>
            </a:prstGeom>
            <a:solidFill>
              <a:srgbClr val="7F7F7F"/>
            </a:solidFill>
            <a:ln w="12700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9680968" y="701408"/>
              <a:ext cx="1267377" cy="1267377"/>
            </a:xfrm>
            <a:prstGeom prst="ellipse">
              <a:avLst/>
            </a:prstGeom>
            <a:noFill/>
            <a:ln w="12700" cap="flat" cmpd="sng">
              <a:solidFill>
                <a:srgbClr val="7F7F7F"/>
              </a:solidFill>
              <a:prstDash val="dashDot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9" name="Google Shape;119;p2"/>
          <p:cNvGrpSpPr/>
          <p:nvPr/>
        </p:nvGrpSpPr>
        <p:grpSpPr>
          <a:xfrm>
            <a:off x="9501181" y="884562"/>
            <a:ext cx="1864596" cy="2449837"/>
            <a:chOff x="8482480" y="2090233"/>
            <a:chExt cx="1864596" cy="2449837"/>
          </a:xfrm>
        </p:grpSpPr>
        <p:sp>
          <p:nvSpPr>
            <p:cNvPr id="120" name="Google Shape;120;p2"/>
            <p:cNvSpPr txBox="1"/>
            <p:nvPr/>
          </p:nvSpPr>
          <p:spPr>
            <a:xfrm>
              <a:off x="8510303" y="3993770"/>
              <a:ext cx="1836772" cy="546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MX" sz="1600" b="0" i="0" u="none" strike="noStrike" cap="none" dirty="0">
                  <a:solidFill>
                    <a:srgbClr val="FF0066"/>
                  </a:solidFill>
                  <a:latin typeface="Microsoft JhengHei UI Light" panose="020B0304030504040204" pitchFamily="34" charset="-120"/>
                  <a:ea typeface="Microsoft JhengHei UI Light" panose="020B0304030504040204" pitchFamily="34" charset="-120"/>
                  <a:cs typeface="Varela Round"/>
                  <a:sym typeface="Varela Round"/>
                </a:rPr>
                <a:t>Santiago </a:t>
              </a:r>
              <a:r>
                <a:rPr lang="es-MX" sz="1600" b="0" i="0" u="none" strike="noStrike" cap="none" dirty="0">
                  <a:solidFill>
                    <a:schemeClr val="dk1"/>
                  </a:solidFill>
                  <a:latin typeface="Microsoft JhengHei UI Light" panose="020B0304030504040204" pitchFamily="34" charset="-120"/>
                  <a:ea typeface="Microsoft JhengHei UI Light" panose="020B0304030504040204" pitchFamily="34" charset="-120"/>
                  <a:cs typeface="Varela Round"/>
                  <a:sym typeface="Varela Round"/>
                </a:rPr>
                <a:t> </a:t>
              </a:r>
              <a:endParaRPr sz="1600" b="0" i="0" u="none" strike="noStrike" cap="none" dirty="0">
                <a:solidFill>
                  <a:schemeClr val="dk1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  <a:cs typeface="Varela Round"/>
                <a:sym typeface="Varela Round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MX" sz="1600" b="0" i="0" u="none" strike="noStrike" cap="none" dirty="0">
                  <a:solidFill>
                    <a:schemeClr val="dk1"/>
                  </a:solidFill>
                  <a:latin typeface="Microsoft JhengHei UI Light" panose="020B0304030504040204" pitchFamily="34" charset="-120"/>
                  <a:ea typeface="Microsoft JhengHei UI Light" panose="020B0304030504040204" pitchFamily="34" charset="-120"/>
                  <a:cs typeface="Varela Round"/>
                  <a:sym typeface="Varela Round"/>
                </a:rPr>
                <a:t>Pérez Gómez</a:t>
              </a:r>
              <a:endParaRPr sz="1600" b="0" i="0" u="none" strike="noStrike" cap="none" dirty="0">
                <a:solidFill>
                  <a:schemeClr val="dk1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  <a:cs typeface="Varela Round"/>
                <a:sym typeface="Varela Round"/>
              </a:endParaRPr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8639399" y="2253433"/>
              <a:ext cx="1578225" cy="1578225"/>
            </a:xfrm>
            <a:prstGeom prst="ellipse">
              <a:avLst/>
            </a:prstGeom>
            <a:noFill/>
            <a:ln w="19050" cap="flat" cmpd="sng">
              <a:solidFill>
                <a:srgbClr val="FF0066"/>
              </a:solidFill>
              <a:prstDash val="lgDashDot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8482480" y="2090233"/>
              <a:ext cx="539455" cy="539455"/>
            </a:xfrm>
            <a:prstGeom prst="ellipse">
              <a:avLst/>
            </a:prstGeom>
            <a:solidFill>
              <a:srgbClr val="FF0066"/>
            </a:solidFill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Varela Round"/>
                <a:ea typeface="Varela Round"/>
                <a:cs typeface="Varela Round"/>
                <a:sym typeface="Varela Round"/>
              </a:endParaRPr>
            </a:p>
          </p:txBody>
        </p:sp>
        <p:cxnSp>
          <p:nvCxnSpPr>
            <p:cNvPr id="123" name="Google Shape;123;p2"/>
            <p:cNvCxnSpPr/>
            <p:nvPr/>
          </p:nvCxnSpPr>
          <p:spPr>
            <a:xfrm>
              <a:off x="8615760" y="3993770"/>
              <a:ext cx="1731315" cy="0"/>
            </a:xfrm>
            <a:prstGeom prst="straightConnector1">
              <a:avLst/>
            </a:prstGeom>
            <a:noFill/>
            <a:ln w="19050" cap="flat" cmpd="sng">
              <a:solidFill>
                <a:srgbClr val="FF0066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pic>
          <p:nvPicPr>
            <p:cNvPr id="124" name="Google Shape;124;p2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8869623" y="2450063"/>
              <a:ext cx="1154394" cy="115439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5" name="Google Shape;125;p2"/>
          <p:cNvSpPr txBox="1"/>
          <p:nvPr/>
        </p:nvSpPr>
        <p:spPr>
          <a:xfrm>
            <a:off x="11824399" y="6368517"/>
            <a:ext cx="325350" cy="396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7A86"/>
              </a:buClr>
              <a:buSzPts val="400"/>
              <a:buFont typeface="Nixie One"/>
              <a:buNone/>
            </a:pPr>
            <a:fld id="{00000000-1234-1234-1234-123412341234}" type="slidenum">
              <a:rPr lang="es-MX" sz="1600" b="1" i="0" u="none" strike="noStrike" cap="none"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rPr>
              <a:t>2</a:t>
            </a:fld>
            <a:endParaRPr sz="1600" b="1" i="0" u="none" strike="noStrike" cap="none">
              <a:solidFill>
                <a:schemeClr val="dk1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grpSp>
        <p:nvGrpSpPr>
          <p:cNvPr id="126" name="Google Shape;126;p2"/>
          <p:cNvGrpSpPr/>
          <p:nvPr/>
        </p:nvGrpSpPr>
        <p:grpSpPr>
          <a:xfrm>
            <a:off x="695105" y="3334399"/>
            <a:ext cx="1998586" cy="2433138"/>
            <a:chOff x="6172487" y="2657118"/>
            <a:chExt cx="1998586" cy="2433138"/>
          </a:xfrm>
        </p:grpSpPr>
        <p:grpSp>
          <p:nvGrpSpPr>
            <p:cNvPr id="127" name="Google Shape;127;p2"/>
            <p:cNvGrpSpPr/>
            <p:nvPr/>
          </p:nvGrpSpPr>
          <p:grpSpPr>
            <a:xfrm>
              <a:off x="6172487" y="2657118"/>
              <a:ext cx="1998586" cy="2433138"/>
              <a:chOff x="6172487" y="2657118"/>
              <a:chExt cx="1998586" cy="2433138"/>
            </a:xfrm>
          </p:grpSpPr>
          <p:pic>
            <p:nvPicPr>
              <p:cNvPr id="128" name="Google Shape;128;p2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6532602" y="3017510"/>
                <a:ext cx="1154394" cy="1154394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29" name="Google Shape;129;p2"/>
              <p:cNvSpPr/>
              <p:nvPr/>
            </p:nvSpPr>
            <p:spPr>
              <a:xfrm>
                <a:off x="6317493" y="2820318"/>
                <a:ext cx="1578225" cy="1573067"/>
              </a:xfrm>
              <a:prstGeom prst="ellipse">
                <a:avLst/>
              </a:prstGeom>
              <a:noFill/>
              <a:ln w="19050" cap="flat" cmpd="sng">
                <a:solidFill>
                  <a:srgbClr val="FFD966"/>
                </a:solidFill>
                <a:prstDash val="lgDashDot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" name="Google Shape;130;p2"/>
              <p:cNvSpPr txBox="1"/>
              <p:nvPr/>
            </p:nvSpPr>
            <p:spPr>
              <a:xfrm>
                <a:off x="6410973" y="4543956"/>
                <a:ext cx="1760100" cy="546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Varela Round"/>
                  <a:buNone/>
                </a:pPr>
                <a:r>
                  <a:rPr lang="es-MX" sz="1600" b="0" i="0" u="none" strike="noStrike" cap="none" dirty="0">
                    <a:solidFill>
                      <a:schemeClr val="dk1"/>
                    </a:solidFill>
                    <a:latin typeface="Microsoft JhengHei UI Light" panose="020B0304030504040204" pitchFamily="34" charset="-120"/>
                    <a:ea typeface="Microsoft JhengHei UI Light" panose="020B0304030504040204" pitchFamily="34" charset="-120"/>
                    <a:cs typeface="Varela Round"/>
                    <a:sym typeface="Varela Round"/>
                  </a:rPr>
                  <a:t>J. </a:t>
                </a:r>
                <a:r>
                  <a:rPr lang="es-MX" sz="1600" b="0" i="0" u="none" strike="noStrike" cap="none" dirty="0">
                    <a:solidFill>
                      <a:srgbClr val="FFD966"/>
                    </a:solidFill>
                    <a:latin typeface="Microsoft JhengHei UI Light" panose="020B0304030504040204" pitchFamily="34" charset="-120"/>
                    <a:ea typeface="Microsoft JhengHei UI Light" panose="020B0304030504040204" pitchFamily="34" charset="-120"/>
                    <a:cs typeface="Varela Round"/>
                    <a:sym typeface="Varela Round"/>
                  </a:rPr>
                  <a:t>Carlos</a:t>
                </a:r>
                <a:endParaRPr sz="1600" b="0" i="0" u="none" strike="noStrike" cap="none" dirty="0">
                  <a:solidFill>
                    <a:srgbClr val="FFD966"/>
                  </a:solidFill>
                  <a:latin typeface="Microsoft JhengHei UI Light" panose="020B0304030504040204" pitchFamily="34" charset="-120"/>
                  <a:ea typeface="Microsoft JhengHei UI Light" panose="020B0304030504040204" pitchFamily="34" charset="-120"/>
                  <a:cs typeface="Varela Round"/>
                  <a:sym typeface="Varela Round"/>
                </a:endParaRPr>
              </a:p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Varela Round"/>
                  <a:buNone/>
                </a:pPr>
                <a:r>
                  <a:rPr lang="es-MX" sz="1600" b="0" i="0" u="none" strike="noStrike" cap="none" dirty="0">
                    <a:solidFill>
                      <a:schemeClr val="dk1"/>
                    </a:solidFill>
                    <a:latin typeface="Microsoft JhengHei UI Light" panose="020B0304030504040204" pitchFamily="34" charset="-120"/>
                    <a:ea typeface="Microsoft JhengHei UI Light" panose="020B0304030504040204" pitchFamily="34" charset="-120"/>
                    <a:cs typeface="Varela Round"/>
                    <a:sym typeface="Varela Round"/>
                  </a:rPr>
                  <a:t>Nevárez Tovar</a:t>
                </a:r>
                <a:endParaRPr sz="1600" b="0" i="0" u="none" strike="noStrike" cap="none" dirty="0">
                  <a:solidFill>
                    <a:schemeClr val="dk1"/>
                  </a:solidFill>
                  <a:latin typeface="Microsoft JhengHei UI Light" panose="020B0304030504040204" pitchFamily="34" charset="-120"/>
                  <a:ea typeface="Microsoft JhengHei UI Light" panose="020B0304030504040204" pitchFamily="34" charset="-120"/>
                  <a:cs typeface="Varela Round"/>
                  <a:sym typeface="Varela Round"/>
                </a:endParaRPr>
              </a:p>
            </p:txBody>
          </p:sp>
          <p:sp>
            <p:nvSpPr>
              <p:cNvPr id="131" name="Google Shape;131;p2"/>
              <p:cNvSpPr/>
              <p:nvPr/>
            </p:nvSpPr>
            <p:spPr>
              <a:xfrm>
                <a:off x="6172487" y="2657118"/>
                <a:ext cx="539455" cy="539455"/>
              </a:xfrm>
              <a:prstGeom prst="ellipse">
                <a:avLst/>
              </a:pr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Varela Round"/>
                  <a:ea typeface="Varela Round"/>
                  <a:cs typeface="Varela Round"/>
                  <a:sym typeface="Varela Round"/>
                </a:endParaRPr>
              </a:p>
            </p:txBody>
          </p:sp>
        </p:grpSp>
        <p:cxnSp>
          <p:nvCxnSpPr>
            <p:cNvPr id="132" name="Google Shape;132;p2"/>
            <p:cNvCxnSpPr/>
            <p:nvPr/>
          </p:nvCxnSpPr>
          <p:spPr>
            <a:xfrm>
              <a:off x="6342077" y="4560655"/>
              <a:ext cx="1553641" cy="0"/>
            </a:xfrm>
            <a:prstGeom prst="straightConnector1">
              <a:avLst/>
            </a:prstGeom>
            <a:noFill/>
            <a:ln w="19050" cap="flat" cmpd="sng">
              <a:solidFill>
                <a:srgbClr val="FFD966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16"/>
          <p:cNvSpPr/>
          <p:nvPr/>
        </p:nvSpPr>
        <p:spPr>
          <a:xfrm>
            <a:off x="7802" y="21394"/>
            <a:ext cx="12184198" cy="689444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64A8F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5" name="Google Shape;265;p16"/>
          <p:cNvSpPr/>
          <p:nvPr/>
        </p:nvSpPr>
        <p:spPr>
          <a:xfrm rot="5400000" flipH="1">
            <a:off x="-1964169" y="1971971"/>
            <a:ext cx="6915836" cy="2971892"/>
          </a:xfrm>
          <a:prstGeom prst="flowChartManualInput">
            <a:avLst/>
          </a:prstGeom>
          <a:solidFill>
            <a:srgbClr val="64A8F2"/>
          </a:solidFill>
          <a:ln w="12700" cap="flat" cmpd="sng">
            <a:solidFill>
              <a:srgbClr val="64A8F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" name="Google Shape;266;p16"/>
          <p:cNvSpPr/>
          <p:nvPr/>
        </p:nvSpPr>
        <p:spPr>
          <a:xfrm rot="-4931242">
            <a:off x="-1287960" y="2113213"/>
            <a:ext cx="5189186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600" b="0" i="0" u="none" strike="noStrike" cap="none">
                <a:solidFill>
                  <a:schemeClr val="lt1"/>
                </a:solidFill>
                <a:latin typeface="Varela Round"/>
                <a:ea typeface="Varela Round"/>
                <a:cs typeface="Varela Round"/>
                <a:sym typeface="Varela Round"/>
              </a:rPr>
              <a:t>Titulo</a:t>
            </a:r>
            <a:endParaRPr sz="6000" b="0" i="0" u="none" strike="noStrike" cap="none">
              <a:solidFill>
                <a:srgbClr val="FF5353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267" name="Google Shape;267;p16"/>
          <p:cNvSpPr/>
          <p:nvPr/>
        </p:nvSpPr>
        <p:spPr>
          <a:xfrm>
            <a:off x="-409822" y="5861822"/>
            <a:ext cx="1602665" cy="1602665"/>
          </a:xfrm>
          <a:prstGeom prst="ellipse">
            <a:avLst/>
          </a:prstGeom>
          <a:noFill/>
          <a:ln w="2286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p16"/>
          <p:cNvSpPr/>
          <p:nvPr/>
        </p:nvSpPr>
        <p:spPr>
          <a:xfrm>
            <a:off x="-825112" y="5442722"/>
            <a:ext cx="2433246" cy="2433246"/>
          </a:xfrm>
          <a:prstGeom prst="ellipse">
            <a:avLst/>
          </a:prstGeom>
          <a:noFill/>
          <a:ln w="38100" cap="flat" cmpd="sng">
            <a:solidFill>
              <a:schemeClr val="lt1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69" name="Google Shape;269;p16"/>
          <p:cNvGrpSpPr/>
          <p:nvPr/>
        </p:nvGrpSpPr>
        <p:grpSpPr>
          <a:xfrm>
            <a:off x="10807701" y="-165080"/>
            <a:ext cx="1564745" cy="1612880"/>
            <a:chOff x="11066968" y="-126980"/>
            <a:chExt cx="1267377" cy="1267377"/>
          </a:xfrm>
        </p:grpSpPr>
        <p:sp>
          <p:nvSpPr>
            <p:cNvPr id="270" name="Google Shape;270;p16"/>
            <p:cNvSpPr/>
            <p:nvPr/>
          </p:nvSpPr>
          <p:spPr>
            <a:xfrm>
              <a:off x="11251782" y="57834"/>
              <a:ext cx="897751" cy="897751"/>
            </a:xfrm>
            <a:prstGeom prst="ellipse">
              <a:avLst/>
            </a:prstGeom>
            <a:solidFill>
              <a:srgbClr val="64A8F2"/>
            </a:solidFill>
            <a:ln w="12700" cap="flat" cmpd="sng">
              <a:solidFill>
                <a:srgbClr val="64A8F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" name="Google Shape;271;p16"/>
            <p:cNvSpPr/>
            <p:nvPr/>
          </p:nvSpPr>
          <p:spPr>
            <a:xfrm>
              <a:off x="11066968" y="-126980"/>
              <a:ext cx="1267377" cy="1267377"/>
            </a:xfrm>
            <a:prstGeom prst="ellipse">
              <a:avLst/>
            </a:prstGeom>
            <a:noFill/>
            <a:ln w="57150" cap="flat" cmpd="sng">
              <a:solidFill>
                <a:srgbClr val="64A8F2"/>
              </a:solidFill>
              <a:prstDash val="dashDot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72" name="Google Shape;272;p16"/>
          <p:cNvSpPr/>
          <p:nvPr/>
        </p:nvSpPr>
        <p:spPr>
          <a:xfrm>
            <a:off x="3264389" y="1231900"/>
            <a:ext cx="7505211" cy="5067300"/>
          </a:xfrm>
          <a:prstGeom prst="rect">
            <a:avLst/>
          </a:prstGeom>
          <a:solidFill>
            <a:schemeClr val="lt1"/>
          </a:solidFill>
          <a:ln w="57150" cap="flat" cmpd="sng">
            <a:solidFill>
              <a:srgbClr val="64A8F2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7"/>
          <p:cNvSpPr/>
          <p:nvPr/>
        </p:nvSpPr>
        <p:spPr>
          <a:xfrm>
            <a:off x="7802" y="0"/>
            <a:ext cx="12184198" cy="6915835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6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8" name="Google Shape;278;p17"/>
          <p:cNvSpPr/>
          <p:nvPr/>
        </p:nvSpPr>
        <p:spPr>
          <a:xfrm rot="5400000" flipH="1">
            <a:off x="-1964169" y="1971971"/>
            <a:ext cx="6915836" cy="2971892"/>
          </a:xfrm>
          <a:prstGeom prst="flowChartManualInput">
            <a:avLst/>
          </a:prstGeom>
          <a:solidFill>
            <a:srgbClr val="FF0066"/>
          </a:solidFill>
          <a:ln w="12700" cap="flat" cmpd="sng">
            <a:solidFill>
              <a:srgbClr val="FF535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9" name="Google Shape;279;p17"/>
          <p:cNvSpPr/>
          <p:nvPr/>
        </p:nvSpPr>
        <p:spPr>
          <a:xfrm rot="-4931242">
            <a:off x="-1287960" y="2113213"/>
            <a:ext cx="5189186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600" b="0" i="0" u="none" strike="noStrike" cap="none">
                <a:solidFill>
                  <a:schemeClr val="lt1"/>
                </a:solidFill>
                <a:latin typeface="Varela Round"/>
                <a:ea typeface="Varela Round"/>
                <a:cs typeface="Varela Round"/>
                <a:sym typeface="Varela Round"/>
              </a:rPr>
              <a:t>Titulo</a:t>
            </a:r>
            <a:endParaRPr sz="6000" b="0" i="0" u="none" strike="noStrike" cap="none">
              <a:solidFill>
                <a:srgbClr val="FF5353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280" name="Google Shape;280;p17"/>
          <p:cNvSpPr/>
          <p:nvPr/>
        </p:nvSpPr>
        <p:spPr>
          <a:xfrm>
            <a:off x="-409822" y="5861822"/>
            <a:ext cx="1602665" cy="1602665"/>
          </a:xfrm>
          <a:prstGeom prst="ellipse">
            <a:avLst/>
          </a:prstGeom>
          <a:noFill/>
          <a:ln w="2286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" name="Google Shape;281;p17"/>
          <p:cNvSpPr/>
          <p:nvPr/>
        </p:nvSpPr>
        <p:spPr>
          <a:xfrm>
            <a:off x="-825112" y="5442722"/>
            <a:ext cx="2433246" cy="2433246"/>
          </a:xfrm>
          <a:prstGeom prst="ellipse">
            <a:avLst/>
          </a:prstGeom>
          <a:noFill/>
          <a:ln w="38100" cap="flat" cmpd="sng">
            <a:solidFill>
              <a:schemeClr val="lt1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17"/>
          <p:cNvSpPr/>
          <p:nvPr/>
        </p:nvSpPr>
        <p:spPr>
          <a:xfrm>
            <a:off x="11035878" y="70117"/>
            <a:ext cx="1108393" cy="1142489"/>
          </a:xfrm>
          <a:prstGeom prst="ellipse">
            <a:avLst/>
          </a:prstGeom>
          <a:solidFill>
            <a:srgbClr val="FF0066"/>
          </a:solidFill>
          <a:ln w="12700" cap="flat" cmpd="sng">
            <a:solidFill>
              <a:srgbClr val="FF535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3" name="Google Shape;283;p17"/>
          <p:cNvSpPr/>
          <p:nvPr/>
        </p:nvSpPr>
        <p:spPr>
          <a:xfrm>
            <a:off x="10807701" y="-165080"/>
            <a:ext cx="1564745" cy="1612880"/>
          </a:xfrm>
          <a:prstGeom prst="ellipse">
            <a:avLst/>
          </a:prstGeom>
          <a:noFill/>
          <a:ln w="57150" cap="flat" cmpd="sng">
            <a:solidFill>
              <a:srgbClr val="FF0066"/>
            </a:solidFill>
            <a:prstDash val="dashDot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4" name="Google Shape;284;p17"/>
          <p:cNvSpPr/>
          <p:nvPr/>
        </p:nvSpPr>
        <p:spPr>
          <a:xfrm>
            <a:off x="3264389" y="1231900"/>
            <a:ext cx="7505211" cy="5067300"/>
          </a:xfrm>
          <a:prstGeom prst="rect">
            <a:avLst/>
          </a:prstGeom>
          <a:solidFill>
            <a:schemeClr val="lt1"/>
          </a:solidFill>
          <a:ln w="57150" cap="flat" cmpd="sng">
            <a:solidFill>
              <a:srgbClr val="FF0066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" name="Google Shape;285;p17"/>
          <p:cNvSpPr/>
          <p:nvPr/>
        </p:nvSpPr>
        <p:spPr>
          <a:xfrm>
            <a:off x="7919966" y="118248"/>
            <a:ext cx="897751" cy="897751"/>
          </a:xfrm>
          <a:prstGeom prst="ellipse">
            <a:avLst/>
          </a:prstGeom>
          <a:solidFill>
            <a:srgbClr val="FF0066"/>
          </a:solidFill>
          <a:ln w="12700" cap="flat" cmpd="sng">
            <a:solidFill>
              <a:srgbClr val="FF006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18"/>
          <p:cNvSpPr/>
          <p:nvPr/>
        </p:nvSpPr>
        <p:spPr>
          <a:xfrm>
            <a:off x="7802" y="0"/>
            <a:ext cx="12184198" cy="6915836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7030A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1" name="Google Shape;291;p18"/>
          <p:cNvSpPr/>
          <p:nvPr/>
        </p:nvSpPr>
        <p:spPr>
          <a:xfrm rot="5400000" flipH="1">
            <a:off x="-1964169" y="1971971"/>
            <a:ext cx="6915836" cy="2971892"/>
          </a:xfrm>
          <a:prstGeom prst="flowChartManualInput">
            <a:avLst/>
          </a:prstGeom>
          <a:solidFill>
            <a:srgbClr val="7030A0"/>
          </a:solidFill>
          <a:ln w="12700" cap="flat" cmpd="sng">
            <a:solidFill>
              <a:srgbClr val="FF535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2" name="Google Shape;292;p18"/>
          <p:cNvSpPr/>
          <p:nvPr/>
        </p:nvSpPr>
        <p:spPr>
          <a:xfrm rot="-4931242">
            <a:off x="-1287960" y="2113213"/>
            <a:ext cx="5189186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600" b="0" i="0" u="none" strike="noStrike" cap="none">
                <a:solidFill>
                  <a:schemeClr val="lt1"/>
                </a:solidFill>
                <a:latin typeface="Varela Round"/>
                <a:ea typeface="Varela Round"/>
                <a:cs typeface="Varela Round"/>
                <a:sym typeface="Varela Round"/>
              </a:rPr>
              <a:t>Titulo</a:t>
            </a:r>
            <a:endParaRPr sz="6000" b="0" i="0" u="none" strike="noStrike" cap="none">
              <a:solidFill>
                <a:srgbClr val="FF5353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293" name="Google Shape;293;p18"/>
          <p:cNvSpPr/>
          <p:nvPr/>
        </p:nvSpPr>
        <p:spPr>
          <a:xfrm>
            <a:off x="-409822" y="5861822"/>
            <a:ext cx="1602665" cy="1602665"/>
          </a:xfrm>
          <a:prstGeom prst="ellipse">
            <a:avLst/>
          </a:prstGeom>
          <a:noFill/>
          <a:ln w="2286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4" name="Google Shape;294;p18"/>
          <p:cNvSpPr/>
          <p:nvPr/>
        </p:nvSpPr>
        <p:spPr>
          <a:xfrm>
            <a:off x="-825112" y="5442722"/>
            <a:ext cx="2433246" cy="2433246"/>
          </a:xfrm>
          <a:prstGeom prst="ellipse">
            <a:avLst/>
          </a:prstGeom>
          <a:noFill/>
          <a:ln w="38100" cap="flat" cmpd="sng">
            <a:solidFill>
              <a:schemeClr val="lt1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5" name="Google Shape;295;p18"/>
          <p:cNvSpPr/>
          <p:nvPr/>
        </p:nvSpPr>
        <p:spPr>
          <a:xfrm>
            <a:off x="11035878" y="70117"/>
            <a:ext cx="1108393" cy="1142489"/>
          </a:xfrm>
          <a:prstGeom prst="ellipse">
            <a:avLst/>
          </a:prstGeom>
          <a:solidFill>
            <a:srgbClr val="7030A0"/>
          </a:solidFill>
          <a:ln w="12700" cap="flat" cmpd="sng">
            <a:solidFill>
              <a:srgbClr val="7030A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6" name="Google Shape;296;p18"/>
          <p:cNvSpPr/>
          <p:nvPr/>
        </p:nvSpPr>
        <p:spPr>
          <a:xfrm>
            <a:off x="10807701" y="-165080"/>
            <a:ext cx="1564745" cy="1612880"/>
          </a:xfrm>
          <a:prstGeom prst="ellipse">
            <a:avLst/>
          </a:prstGeom>
          <a:noFill/>
          <a:ln w="57150" cap="flat" cmpd="sng">
            <a:solidFill>
              <a:srgbClr val="7030A0"/>
            </a:solidFill>
            <a:prstDash val="dashDot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7" name="Google Shape;297;p18"/>
          <p:cNvSpPr/>
          <p:nvPr/>
        </p:nvSpPr>
        <p:spPr>
          <a:xfrm>
            <a:off x="3264389" y="1231900"/>
            <a:ext cx="7505211" cy="5067300"/>
          </a:xfrm>
          <a:prstGeom prst="rect">
            <a:avLst/>
          </a:prstGeom>
          <a:solidFill>
            <a:schemeClr val="lt1"/>
          </a:solidFill>
          <a:ln w="57150" cap="flat" cmpd="sng">
            <a:solidFill>
              <a:srgbClr val="7030A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19"/>
          <p:cNvSpPr/>
          <p:nvPr/>
        </p:nvSpPr>
        <p:spPr>
          <a:xfrm>
            <a:off x="7802" y="0"/>
            <a:ext cx="12184198" cy="6915836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24CA6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3" name="Google Shape;303;p19"/>
          <p:cNvSpPr/>
          <p:nvPr/>
        </p:nvSpPr>
        <p:spPr>
          <a:xfrm rot="5400000" flipH="1">
            <a:off x="-1964169" y="1971971"/>
            <a:ext cx="6915836" cy="2971892"/>
          </a:xfrm>
          <a:prstGeom prst="flowChartManualInput">
            <a:avLst/>
          </a:prstGeom>
          <a:solidFill>
            <a:srgbClr val="24CA6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4" name="Google Shape;304;p19"/>
          <p:cNvSpPr/>
          <p:nvPr/>
        </p:nvSpPr>
        <p:spPr>
          <a:xfrm rot="-4931242">
            <a:off x="-1287960" y="2113213"/>
            <a:ext cx="5189186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600" b="0" i="0" u="none" strike="noStrike" cap="none">
                <a:solidFill>
                  <a:schemeClr val="lt1"/>
                </a:solidFill>
                <a:latin typeface="Varela Round"/>
                <a:ea typeface="Varela Round"/>
                <a:cs typeface="Varela Round"/>
                <a:sym typeface="Varela Round"/>
              </a:rPr>
              <a:t>Titulo</a:t>
            </a:r>
            <a:endParaRPr sz="6000" b="0" i="0" u="none" strike="noStrike" cap="none">
              <a:solidFill>
                <a:srgbClr val="FF5353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305" name="Google Shape;305;p19"/>
          <p:cNvSpPr/>
          <p:nvPr/>
        </p:nvSpPr>
        <p:spPr>
          <a:xfrm>
            <a:off x="-409822" y="5861822"/>
            <a:ext cx="1602665" cy="1602665"/>
          </a:xfrm>
          <a:prstGeom prst="ellipse">
            <a:avLst/>
          </a:prstGeom>
          <a:noFill/>
          <a:ln w="2286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6" name="Google Shape;306;p19"/>
          <p:cNvSpPr/>
          <p:nvPr/>
        </p:nvSpPr>
        <p:spPr>
          <a:xfrm>
            <a:off x="-825112" y="5442722"/>
            <a:ext cx="2433246" cy="2433246"/>
          </a:xfrm>
          <a:prstGeom prst="ellipse">
            <a:avLst/>
          </a:prstGeom>
          <a:noFill/>
          <a:ln w="38100" cap="flat" cmpd="sng">
            <a:solidFill>
              <a:schemeClr val="lt1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7" name="Google Shape;307;p19"/>
          <p:cNvSpPr/>
          <p:nvPr/>
        </p:nvSpPr>
        <p:spPr>
          <a:xfrm>
            <a:off x="11035878" y="70117"/>
            <a:ext cx="1108393" cy="1142489"/>
          </a:xfrm>
          <a:prstGeom prst="ellipse">
            <a:avLst/>
          </a:prstGeom>
          <a:solidFill>
            <a:srgbClr val="24CA6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p19"/>
          <p:cNvSpPr/>
          <p:nvPr/>
        </p:nvSpPr>
        <p:spPr>
          <a:xfrm>
            <a:off x="10807701" y="-165080"/>
            <a:ext cx="1564745" cy="1612880"/>
          </a:xfrm>
          <a:prstGeom prst="ellipse">
            <a:avLst/>
          </a:prstGeom>
          <a:noFill/>
          <a:ln w="57150" cap="flat" cmpd="sng">
            <a:solidFill>
              <a:srgbClr val="24CA6F"/>
            </a:solidFill>
            <a:prstDash val="dashDot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9" name="Google Shape;309;p19"/>
          <p:cNvSpPr/>
          <p:nvPr/>
        </p:nvSpPr>
        <p:spPr>
          <a:xfrm>
            <a:off x="3264389" y="1231900"/>
            <a:ext cx="7505211" cy="5067300"/>
          </a:xfrm>
          <a:prstGeom prst="rect">
            <a:avLst/>
          </a:prstGeom>
          <a:solidFill>
            <a:schemeClr val="lt1"/>
          </a:solidFill>
          <a:ln w="57150" cap="flat" cmpd="sng">
            <a:solidFill>
              <a:srgbClr val="24CA6F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" name="Google Shape;314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25" y="0"/>
            <a:ext cx="12182475" cy="6863366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20"/>
          <p:cNvSpPr/>
          <p:nvPr/>
        </p:nvSpPr>
        <p:spPr>
          <a:xfrm>
            <a:off x="7035800" y="0"/>
            <a:ext cx="5156200" cy="6858000"/>
          </a:xfrm>
          <a:prstGeom prst="rect">
            <a:avLst/>
          </a:prstGeom>
          <a:solidFill>
            <a:schemeClr val="dk1">
              <a:alpha val="4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6" name="Google Shape;316;p20"/>
          <p:cNvSpPr txBox="1"/>
          <p:nvPr/>
        </p:nvSpPr>
        <p:spPr>
          <a:xfrm>
            <a:off x="7100030" y="1651000"/>
            <a:ext cx="5027740" cy="8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7A86"/>
              </a:buClr>
              <a:buSzPts val="1200"/>
              <a:buFont typeface="Nixie One"/>
              <a:buNone/>
            </a:pPr>
            <a:r>
              <a:rPr lang="es-MX" sz="4800" b="0" i="0" u="none" strike="noStrike" cap="none">
                <a:solidFill>
                  <a:schemeClr val="lt1"/>
                </a:solidFill>
                <a:latin typeface="Varela Round"/>
                <a:ea typeface="Varela Round"/>
                <a:cs typeface="Varela Round"/>
                <a:sym typeface="Varela Round"/>
              </a:rPr>
              <a:t>En conclusión…</a:t>
            </a:r>
            <a:endParaRPr sz="4400" b="0" i="0" u="none" strike="noStrike" cap="none">
              <a:solidFill>
                <a:schemeClr val="lt1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grpSp>
        <p:nvGrpSpPr>
          <p:cNvPr id="317" name="Google Shape;317;p20"/>
          <p:cNvGrpSpPr/>
          <p:nvPr/>
        </p:nvGrpSpPr>
        <p:grpSpPr>
          <a:xfrm>
            <a:off x="8111012" y="3725160"/>
            <a:ext cx="3090387" cy="2323879"/>
            <a:chOff x="8425215" y="3979161"/>
            <a:chExt cx="2154716" cy="1599242"/>
          </a:xfrm>
        </p:grpSpPr>
        <p:grpSp>
          <p:nvGrpSpPr>
            <p:cNvPr id="318" name="Google Shape;318;p20"/>
            <p:cNvGrpSpPr/>
            <p:nvPr/>
          </p:nvGrpSpPr>
          <p:grpSpPr>
            <a:xfrm>
              <a:off x="9649378" y="3979161"/>
              <a:ext cx="930553" cy="930553"/>
              <a:chOff x="1922075" y="1629000"/>
              <a:chExt cx="437200" cy="437200"/>
            </a:xfrm>
          </p:grpSpPr>
          <p:sp>
            <p:nvSpPr>
              <p:cNvPr id="319" name="Google Shape;319;p20"/>
              <p:cNvSpPr/>
              <p:nvPr/>
            </p:nvSpPr>
            <p:spPr>
              <a:xfrm>
                <a:off x="2208425" y="1629000"/>
                <a:ext cx="150850" cy="150850"/>
              </a:xfrm>
              <a:custGeom>
                <a:avLst/>
                <a:gdLst/>
                <a:ahLst/>
                <a:cxnLst/>
                <a:rect l="l" t="t" r="r" b="b"/>
                <a:pathLst>
                  <a:path w="6034" h="6034" extrusionOk="0">
                    <a:moveTo>
                      <a:pt x="2004" y="1"/>
                    </a:moveTo>
                    <a:lnTo>
                      <a:pt x="1881" y="25"/>
                    </a:lnTo>
                    <a:lnTo>
                      <a:pt x="1784" y="50"/>
                    </a:lnTo>
                    <a:lnTo>
                      <a:pt x="1686" y="98"/>
                    </a:lnTo>
                    <a:lnTo>
                      <a:pt x="1588" y="172"/>
                    </a:lnTo>
                    <a:lnTo>
                      <a:pt x="1" y="1784"/>
                    </a:lnTo>
                    <a:lnTo>
                      <a:pt x="4251" y="6033"/>
                    </a:lnTo>
                    <a:lnTo>
                      <a:pt x="5862" y="4446"/>
                    </a:lnTo>
                    <a:lnTo>
                      <a:pt x="5936" y="4348"/>
                    </a:lnTo>
                    <a:lnTo>
                      <a:pt x="5985" y="4250"/>
                    </a:lnTo>
                    <a:lnTo>
                      <a:pt x="6009" y="4153"/>
                    </a:lnTo>
                    <a:lnTo>
                      <a:pt x="6033" y="4031"/>
                    </a:lnTo>
                    <a:lnTo>
                      <a:pt x="6009" y="3933"/>
                    </a:lnTo>
                    <a:lnTo>
                      <a:pt x="5985" y="3811"/>
                    </a:lnTo>
                    <a:lnTo>
                      <a:pt x="5936" y="3713"/>
                    </a:lnTo>
                    <a:lnTo>
                      <a:pt x="5862" y="3615"/>
                    </a:lnTo>
                    <a:lnTo>
                      <a:pt x="2419" y="172"/>
                    </a:lnTo>
                    <a:lnTo>
                      <a:pt x="2321" y="98"/>
                    </a:lnTo>
                    <a:lnTo>
                      <a:pt x="2223" y="50"/>
                    </a:lnTo>
                    <a:lnTo>
                      <a:pt x="2101" y="25"/>
                    </a:lnTo>
                    <a:lnTo>
                      <a:pt x="2004" y="1"/>
                    </a:lnTo>
                    <a:close/>
                  </a:path>
                </a:pathLst>
              </a:custGeom>
              <a:solidFill>
                <a:schemeClr val="lt1">
                  <a:alpha val="69803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" name="Google Shape;320;p20"/>
              <p:cNvSpPr/>
              <p:nvPr/>
            </p:nvSpPr>
            <p:spPr>
              <a:xfrm>
                <a:off x="1922075" y="1686400"/>
                <a:ext cx="379800" cy="379800"/>
              </a:xfrm>
              <a:custGeom>
                <a:avLst/>
                <a:gdLst/>
                <a:ahLst/>
                <a:cxnLst/>
                <a:rect l="l" t="t" r="r" b="b"/>
                <a:pathLst>
                  <a:path w="15192" h="15192" extrusionOk="0">
                    <a:moveTo>
                      <a:pt x="1100" y="10527"/>
                    </a:moveTo>
                    <a:lnTo>
                      <a:pt x="4665" y="14093"/>
                    </a:lnTo>
                    <a:lnTo>
                      <a:pt x="4616" y="14117"/>
                    </a:lnTo>
                    <a:lnTo>
                      <a:pt x="1979" y="14508"/>
                    </a:lnTo>
                    <a:lnTo>
                      <a:pt x="684" y="13213"/>
                    </a:lnTo>
                    <a:lnTo>
                      <a:pt x="1075" y="10576"/>
                    </a:lnTo>
                    <a:lnTo>
                      <a:pt x="1100" y="10527"/>
                    </a:lnTo>
                    <a:close/>
                    <a:moveTo>
                      <a:pt x="10918" y="1"/>
                    </a:moveTo>
                    <a:lnTo>
                      <a:pt x="758" y="10185"/>
                    </a:lnTo>
                    <a:lnTo>
                      <a:pt x="684" y="10258"/>
                    </a:lnTo>
                    <a:lnTo>
                      <a:pt x="636" y="10332"/>
                    </a:lnTo>
                    <a:lnTo>
                      <a:pt x="611" y="10405"/>
                    </a:lnTo>
                    <a:lnTo>
                      <a:pt x="587" y="10502"/>
                    </a:lnTo>
                    <a:lnTo>
                      <a:pt x="1" y="14532"/>
                    </a:lnTo>
                    <a:lnTo>
                      <a:pt x="1" y="14654"/>
                    </a:lnTo>
                    <a:lnTo>
                      <a:pt x="25" y="14801"/>
                    </a:lnTo>
                    <a:lnTo>
                      <a:pt x="98" y="14923"/>
                    </a:lnTo>
                    <a:lnTo>
                      <a:pt x="171" y="15021"/>
                    </a:lnTo>
                    <a:lnTo>
                      <a:pt x="269" y="15094"/>
                    </a:lnTo>
                    <a:lnTo>
                      <a:pt x="367" y="15143"/>
                    </a:lnTo>
                    <a:lnTo>
                      <a:pt x="465" y="15167"/>
                    </a:lnTo>
                    <a:lnTo>
                      <a:pt x="587" y="15192"/>
                    </a:lnTo>
                    <a:lnTo>
                      <a:pt x="660" y="15192"/>
                    </a:lnTo>
                    <a:lnTo>
                      <a:pt x="4690" y="14606"/>
                    </a:lnTo>
                    <a:lnTo>
                      <a:pt x="4861" y="14557"/>
                    </a:lnTo>
                    <a:lnTo>
                      <a:pt x="4934" y="14508"/>
                    </a:lnTo>
                    <a:lnTo>
                      <a:pt x="5007" y="14435"/>
                    </a:lnTo>
                    <a:lnTo>
                      <a:pt x="15192" y="4275"/>
                    </a:lnTo>
                    <a:lnTo>
                      <a:pt x="13970" y="3053"/>
                    </a:lnTo>
                    <a:lnTo>
                      <a:pt x="4152" y="12872"/>
                    </a:lnTo>
                    <a:lnTo>
                      <a:pt x="3810" y="12530"/>
                    </a:lnTo>
                    <a:lnTo>
                      <a:pt x="13629" y="2712"/>
                    </a:lnTo>
                    <a:lnTo>
                      <a:pt x="12481" y="1564"/>
                    </a:lnTo>
                    <a:lnTo>
                      <a:pt x="2663" y="11382"/>
                    </a:lnTo>
                    <a:lnTo>
                      <a:pt x="2321" y="11040"/>
                    </a:lnTo>
                    <a:lnTo>
                      <a:pt x="12139" y="1222"/>
                    </a:lnTo>
                    <a:lnTo>
                      <a:pt x="10918" y="1"/>
                    </a:lnTo>
                    <a:close/>
                  </a:path>
                </a:pathLst>
              </a:custGeom>
              <a:solidFill>
                <a:schemeClr val="lt1">
                  <a:alpha val="69803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1" name="Google Shape;321;p20"/>
            <p:cNvGrpSpPr/>
            <p:nvPr/>
          </p:nvGrpSpPr>
          <p:grpSpPr>
            <a:xfrm rot="-1368290">
              <a:off x="8616059" y="4273064"/>
              <a:ext cx="926392" cy="1171599"/>
              <a:chOff x="584925" y="238125"/>
              <a:chExt cx="415200" cy="525100"/>
            </a:xfrm>
          </p:grpSpPr>
          <p:sp>
            <p:nvSpPr>
              <p:cNvPr id="322" name="Google Shape;322;p20"/>
              <p:cNvSpPr/>
              <p:nvPr/>
            </p:nvSpPr>
            <p:spPr>
              <a:xfrm>
                <a:off x="621550" y="299175"/>
                <a:ext cx="378575" cy="464050"/>
              </a:xfrm>
              <a:custGeom>
                <a:avLst/>
                <a:gdLst/>
                <a:ahLst/>
                <a:cxnLst/>
                <a:rect l="l" t="t" r="r" b="b"/>
                <a:pathLst>
                  <a:path w="15143" h="18562" extrusionOk="0">
                    <a:moveTo>
                      <a:pt x="14166" y="0"/>
                    </a:moveTo>
                    <a:lnTo>
                      <a:pt x="14166" y="16755"/>
                    </a:lnTo>
                    <a:lnTo>
                      <a:pt x="14141" y="16926"/>
                    </a:lnTo>
                    <a:lnTo>
                      <a:pt x="14093" y="17072"/>
                    </a:lnTo>
                    <a:lnTo>
                      <a:pt x="14044" y="17194"/>
                    </a:lnTo>
                    <a:lnTo>
                      <a:pt x="13946" y="17341"/>
                    </a:lnTo>
                    <a:lnTo>
                      <a:pt x="13824" y="17438"/>
                    </a:lnTo>
                    <a:lnTo>
                      <a:pt x="13677" y="17512"/>
                    </a:lnTo>
                    <a:lnTo>
                      <a:pt x="13531" y="17561"/>
                    </a:lnTo>
                    <a:lnTo>
                      <a:pt x="13384" y="17585"/>
                    </a:lnTo>
                    <a:lnTo>
                      <a:pt x="0" y="17585"/>
                    </a:lnTo>
                    <a:lnTo>
                      <a:pt x="0" y="17731"/>
                    </a:lnTo>
                    <a:lnTo>
                      <a:pt x="25" y="17902"/>
                    </a:lnTo>
                    <a:lnTo>
                      <a:pt x="74" y="18049"/>
                    </a:lnTo>
                    <a:lnTo>
                      <a:pt x="123" y="18171"/>
                    </a:lnTo>
                    <a:lnTo>
                      <a:pt x="220" y="18318"/>
                    </a:lnTo>
                    <a:lnTo>
                      <a:pt x="342" y="18415"/>
                    </a:lnTo>
                    <a:lnTo>
                      <a:pt x="489" y="18489"/>
                    </a:lnTo>
                    <a:lnTo>
                      <a:pt x="635" y="18537"/>
                    </a:lnTo>
                    <a:lnTo>
                      <a:pt x="782" y="18562"/>
                    </a:lnTo>
                    <a:lnTo>
                      <a:pt x="14361" y="18562"/>
                    </a:lnTo>
                    <a:lnTo>
                      <a:pt x="14508" y="18537"/>
                    </a:lnTo>
                    <a:lnTo>
                      <a:pt x="14654" y="18489"/>
                    </a:lnTo>
                    <a:lnTo>
                      <a:pt x="14801" y="18415"/>
                    </a:lnTo>
                    <a:lnTo>
                      <a:pt x="14923" y="18318"/>
                    </a:lnTo>
                    <a:lnTo>
                      <a:pt x="15021" y="18171"/>
                    </a:lnTo>
                    <a:lnTo>
                      <a:pt x="15069" y="18049"/>
                    </a:lnTo>
                    <a:lnTo>
                      <a:pt x="15118" y="17902"/>
                    </a:lnTo>
                    <a:lnTo>
                      <a:pt x="15143" y="17731"/>
                    </a:lnTo>
                    <a:lnTo>
                      <a:pt x="15143" y="733"/>
                    </a:lnTo>
                    <a:lnTo>
                      <a:pt x="15118" y="586"/>
                    </a:lnTo>
                    <a:lnTo>
                      <a:pt x="15069" y="440"/>
                    </a:lnTo>
                    <a:lnTo>
                      <a:pt x="15021" y="318"/>
                    </a:lnTo>
                    <a:lnTo>
                      <a:pt x="14923" y="196"/>
                    </a:lnTo>
                    <a:lnTo>
                      <a:pt x="14801" y="122"/>
                    </a:lnTo>
                    <a:lnTo>
                      <a:pt x="14654" y="49"/>
                    </a:lnTo>
                    <a:lnTo>
                      <a:pt x="14508" y="25"/>
                    </a:lnTo>
                    <a:lnTo>
                      <a:pt x="14361" y="0"/>
                    </a:lnTo>
                    <a:close/>
                  </a:path>
                </a:pathLst>
              </a:custGeom>
              <a:solidFill>
                <a:schemeClr val="lt1">
                  <a:alpha val="69803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" name="Google Shape;323;p20"/>
              <p:cNvSpPr/>
              <p:nvPr/>
            </p:nvSpPr>
            <p:spPr>
              <a:xfrm>
                <a:off x="633750" y="238125"/>
                <a:ext cx="29350" cy="63500"/>
              </a:xfrm>
              <a:custGeom>
                <a:avLst/>
                <a:gdLst/>
                <a:ahLst/>
                <a:cxnLst/>
                <a:rect l="l" t="t" r="r" b="b"/>
                <a:pathLst>
                  <a:path w="1174" h="2540" extrusionOk="0">
                    <a:moveTo>
                      <a:pt x="392" y="0"/>
                    </a:moveTo>
                    <a:lnTo>
                      <a:pt x="294" y="49"/>
                    </a:lnTo>
                    <a:lnTo>
                      <a:pt x="221" y="73"/>
                    </a:lnTo>
                    <a:lnTo>
                      <a:pt x="147" y="147"/>
                    </a:lnTo>
                    <a:lnTo>
                      <a:pt x="74" y="220"/>
                    </a:lnTo>
                    <a:lnTo>
                      <a:pt x="50" y="293"/>
                    </a:lnTo>
                    <a:lnTo>
                      <a:pt x="1" y="391"/>
                    </a:lnTo>
                    <a:lnTo>
                      <a:pt x="1" y="488"/>
                    </a:lnTo>
                    <a:lnTo>
                      <a:pt x="1" y="2052"/>
                    </a:lnTo>
                    <a:lnTo>
                      <a:pt x="1" y="2149"/>
                    </a:lnTo>
                    <a:lnTo>
                      <a:pt x="50" y="2247"/>
                    </a:lnTo>
                    <a:lnTo>
                      <a:pt x="74" y="2320"/>
                    </a:lnTo>
                    <a:lnTo>
                      <a:pt x="147" y="2393"/>
                    </a:lnTo>
                    <a:lnTo>
                      <a:pt x="221" y="2467"/>
                    </a:lnTo>
                    <a:lnTo>
                      <a:pt x="294" y="2491"/>
                    </a:lnTo>
                    <a:lnTo>
                      <a:pt x="392" y="2540"/>
                    </a:lnTo>
                    <a:lnTo>
                      <a:pt x="782" y="2540"/>
                    </a:lnTo>
                    <a:lnTo>
                      <a:pt x="880" y="2491"/>
                    </a:lnTo>
                    <a:lnTo>
                      <a:pt x="953" y="2467"/>
                    </a:lnTo>
                    <a:lnTo>
                      <a:pt x="1027" y="2393"/>
                    </a:lnTo>
                    <a:lnTo>
                      <a:pt x="1100" y="2320"/>
                    </a:lnTo>
                    <a:lnTo>
                      <a:pt x="1124" y="2247"/>
                    </a:lnTo>
                    <a:lnTo>
                      <a:pt x="1173" y="2149"/>
                    </a:lnTo>
                    <a:lnTo>
                      <a:pt x="1173" y="2052"/>
                    </a:lnTo>
                    <a:lnTo>
                      <a:pt x="1173" y="488"/>
                    </a:lnTo>
                    <a:lnTo>
                      <a:pt x="1173" y="391"/>
                    </a:lnTo>
                    <a:lnTo>
                      <a:pt x="1124" y="293"/>
                    </a:lnTo>
                    <a:lnTo>
                      <a:pt x="1100" y="220"/>
                    </a:lnTo>
                    <a:lnTo>
                      <a:pt x="1027" y="147"/>
                    </a:lnTo>
                    <a:lnTo>
                      <a:pt x="953" y="73"/>
                    </a:lnTo>
                    <a:lnTo>
                      <a:pt x="880" y="49"/>
                    </a:lnTo>
                    <a:lnTo>
                      <a:pt x="782" y="0"/>
                    </a:lnTo>
                    <a:close/>
                  </a:path>
                </a:pathLst>
              </a:custGeom>
              <a:solidFill>
                <a:schemeClr val="lt1">
                  <a:alpha val="69803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" name="Google Shape;324;p20"/>
              <p:cNvSpPr/>
              <p:nvPr/>
            </p:nvSpPr>
            <p:spPr>
              <a:xfrm>
                <a:off x="716800" y="238125"/>
                <a:ext cx="29325" cy="63500"/>
              </a:xfrm>
              <a:custGeom>
                <a:avLst/>
                <a:gdLst/>
                <a:ahLst/>
                <a:cxnLst/>
                <a:rect l="l" t="t" r="r" b="b"/>
                <a:pathLst>
                  <a:path w="1173" h="2540" extrusionOk="0">
                    <a:moveTo>
                      <a:pt x="391" y="0"/>
                    </a:moveTo>
                    <a:lnTo>
                      <a:pt x="294" y="49"/>
                    </a:lnTo>
                    <a:lnTo>
                      <a:pt x="220" y="73"/>
                    </a:lnTo>
                    <a:lnTo>
                      <a:pt x="147" y="147"/>
                    </a:lnTo>
                    <a:lnTo>
                      <a:pt x="74" y="220"/>
                    </a:lnTo>
                    <a:lnTo>
                      <a:pt x="49" y="293"/>
                    </a:lnTo>
                    <a:lnTo>
                      <a:pt x="0" y="391"/>
                    </a:lnTo>
                    <a:lnTo>
                      <a:pt x="0" y="488"/>
                    </a:lnTo>
                    <a:lnTo>
                      <a:pt x="0" y="2052"/>
                    </a:lnTo>
                    <a:lnTo>
                      <a:pt x="0" y="2149"/>
                    </a:lnTo>
                    <a:lnTo>
                      <a:pt x="49" y="2247"/>
                    </a:lnTo>
                    <a:lnTo>
                      <a:pt x="74" y="2320"/>
                    </a:lnTo>
                    <a:lnTo>
                      <a:pt x="147" y="2393"/>
                    </a:lnTo>
                    <a:lnTo>
                      <a:pt x="220" y="2467"/>
                    </a:lnTo>
                    <a:lnTo>
                      <a:pt x="294" y="2491"/>
                    </a:lnTo>
                    <a:lnTo>
                      <a:pt x="391" y="2540"/>
                    </a:lnTo>
                    <a:lnTo>
                      <a:pt x="782" y="2540"/>
                    </a:lnTo>
                    <a:lnTo>
                      <a:pt x="880" y="2491"/>
                    </a:lnTo>
                    <a:lnTo>
                      <a:pt x="953" y="2467"/>
                    </a:lnTo>
                    <a:lnTo>
                      <a:pt x="1026" y="2393"/>
                    </a:lnTo>
                    <a:lnTo>
                      <a:pt x="1099" y="2320"/>
                    </a:lnTo>
                    <a:lnTo>
                      <a:pt x="1124" y="2247"/>
                    </a:lnTo>
                    <a:lnTo>
                      <a:pt x="1173" y="2149"/>
                    </a:lnTo>
                    <a:lnTo>
                      <a:pt x="1173" y="2052"/>
                    </a:lnTo>
                    <a:lnTo>
                      <a:pt x="1173" y="488"/>
                    </a:lnTo>
                    <a:lnTo>
                      <a:pt x="1173" y="391"/>
                    </a:lnTo>
                    <a:lnTo>
                      <a:pt x="1124" y="293"/>
                    </a:lnTo>
                    <a:lnTo>
                      <a:pt x="1099" y="220"/>
                    </a:lnTo>
                    <a:lnTo>
                      <a:pt x="1026" y="147"/>
                    </a:lnTo>
                    <a:lnTo>
                      <a:pt x="953" y="73"/>
                    </a:lnTo>
                    <a:lnTo>
                      <a:pt x="880" y="49"/>
                    </a:lnTo>
                    <a:lnTo>
                      <a:pt x="782" y="0"/>
                    </a:lnTo>
                    <a:close/>
                  </a:path>
                </a:pathLst>
              </a:custGeom>
              <a:solidFill>
                <a:schemeClr val="lt1">
                  <a:alpha val="69803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" name="Google Shape;325;p20"/>
              <p:cNvSpPr/>
              <p:nvPr/>
            </p:nvSpPr>
            <p:spPr>
              <a:xfrm>
                <a:off x="799825" y="238125"/>
                <a:ext cx="29350" cy="63500"/>
              </a:xfrm>
              <a:custGeom>
                <a:avLst/>
                <a:gdLst/>
                <a:ahLst/>
                <a:cxnLst/>
                <a:rect l="l" t="t" r="r" b="b"/>
                <a:pathLst>
                  <a:path w="1174" h="2540" extrusionOk="0">
                    <a:moveTo>
                      <a:pt x="392" y="0"/>
                    </a:moveTo>
                    <a:lnTo>
                      <a:pt x="294" y="49"/>
                    </a:lnTo>
                    <a:lnTo>
                      <a:pt x="221" y="73"/>
                    </a:lnTo>
                    <a:lnTo>
                      <a:pt x="148" y="147"/>
                    </a:lnTo>
                    <a:lnTo>
                      <a:pt x="74" y="220"/>
                    </a:lnTo>
                    <a:lnTo>
                      <a:pt x="50" y="293"/>
                    </a:lnTo>
                    <a:lnTo>
                      <a:pt x="1" y="391"/>
                    </a:lnTo>
                    <a:lnTo>
                      <a:pt x="1" y="488"/>
                    </a:lnTo>
                    <a:lnTo>
                      <a:pt x="1" y="2052"/>
                    </a:lnTo>
                    <a:lnTo>
                      <a:pt x="1" y="2149"/>
                    </a:lnTo>
                    <a:lnTo>
                      <a:pt x="50" y="2247"/>
                    </a:lnTo>
                    <a:lnTo>
                      <a:pt x="74" y="2320"/>
                    </a:lnTo>
                    <a:lnTo>
                      <a:pt x="148" y="2393"/>
                    </a:lnTo>
                    <a:lnTo>
                      <a:pt x="221" y="2467"/>
                    </a:lnTo>
                    <a:lnTo>
                      <a:pt x="294" y="2491"/>
                    </a:lnTo>
                    <a:lnTo>
                      <a:pt x="392" y="2540"/>
                    </a:lnTo>
                    <a:lnTo>
                      <a:pt x="783" y="2540"/>
                    </a:lnTo>
                    <a:lnTo>
                      <a:pt x="880" y="2491"/>
                    </a:lnTo>
                    <a:lnTo>
                      <a:pt x="953" y="2467"/>
                    </a:lnTo>
                    <a:lnTo>
                      <a:pt x="1027" y="2393"/>
                    </a:lnTo>
                    <a:lnTo>
                      <a:pt x="1100" y="2320"/>
                    </a:lnTo>
                    <a:lnTo>
                      <a:pt x="1124" y="2247"/>
                    </a:lnTo>
                    <a:lnTo>
                      <a:pt x="1173" y="2149"/>
                    </a:lnTo>
                    <a:lnTo>
                      <a:pt x="1173" y="2052"/>
                    </a:lnTo>
                    <a:lnTo>
                      <a:pt x="1173" y="488"/>
                    </a:lnTo>
                    <a:lnTo>
                      <a:pt x="1173" y="391"/>
                    </a:lnTo>
                    <a:lnTo>
                      <a:pt x="1124" y="293"/>
                    </a:lnTo>
                    <a:lnTo>
                      <a:pt x="1100" y="220"/>
                    </a:lnTo>
                    <a:lnTo>
                      <a:pt x="1027" y="147"/>
                    </a:lnTo>
                    <a:lnTo>
                      <a:pt x="953" y="73"/>
                    </a:lnTo>
                    <a:lnTo>
                      <a:pt x="880" y="49"/>
                    </a:lnTo>
                    <a:lnTo>
                      <a:pt x="783" y="0"/>
                    </a:lnTo>
                    <a:close/>
                  </a:path>
                </a:pathLst>
              </a:custGeom>
              <a:solidFill>
                <a:schemeClr val="lt1">
                  <a:alpha val="69803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" name="Google Shape;326;p20"/>
              <p:cNvSpPr/>
              <p:nvPr/>
            </p:nvSpPr>
            <p:spPr>
              <a:xfrm>
                <a:off x="882875" y="238125"/>
                <a:ext cx="29325" cy="63500"/>
              </a:xfrm>
              <a:custGeom>
                <a:avLst/>
                <a:gdLst/>
                <a:ahLst/>
                <a:cxnLst/>
                <a:rect l="l" t="t" r="r" b="b"/>
                <a:pathLst>
                  <a:path w="1173" h="2540" extrusionOk="0">
                    <a:moveTo>
                      <a:pt x="391" y="0"/>
                    </a:moveTo>
                    <a:lnTo>
                      <a:pt x="294" y="49"/>
                    </a:lnTo>
                    <a:lnTo>
                      <a:pt x="220" y="73"/>
                    </a:lnTo>
                    <a:lnTo>
                      <a:pt x="147" y="147"/>
                    </a:lnTo>
                    <a:lnTo>
                      <a:pt x="74" y="220"/>
                    </a:lnTo>
                    <a:lnTo>
                      <a:pt x="49" y="293"/>
                    </a:lnTo>
                    <a:lnTo>
                      <a:pt x="1" y="391"/>
                    </a:lnTo>
                    <a:lnTo>
                      <a:pt x="1" y="488"/>
                    </a:lnTo>
                    <a:lnTo>
                      <a:pt x="1" y="2052"/>
                    </a:lnTo>
                    <a:lnTo>
                      <a:pt x="1" y="2149"/>
                    </a:lnTo>
                    <a:lnTo>
                      <a:pt x="49" y="2247"/>
                    </a:lnTo>
                    <a:lnTo>
                      <a:pt x="74" y="2320"/>
                    </a:lnTo>
                    <a:lnTo>
                      <a:pt x="147" y="2393"/>
                    </a:lnTo>
                    <a:lnTo>
                      <a:pt x="220" y="2467"/>
                    </a:lnTo>
                    <a:lnTo>
                      <a:pt x="294" y="2491"/>
                    </a:lnTo>
                    <a:lnTo>
                      <a:pt x="391" y="2540"/>
                    </a:lnTo>
                    <a:lnTo>
                      <a:pt x="782" y="2540"/>
                    </a:lnTo>
                    <a:lnTo>
                      <a:pt x="880" y="2491"/>
                    </a:lnTo>
                    <a:lnTo>
                      <a:pt x="953" y="2467"/>
                    </a:lnTo>
                    <a:lnTo>
                      <a:pt x="1026" y="2393"/>
                    </a:lnTo>
                    <a:lnTo>
                      <a:pt x="1100" y="2320"/>
                    </a:lnTo>
                    <a:lnTo>
                      <a:pt x="1124" y="2247"/>
                    </a:lnTo>
                    <a:lnTo>
                      <a:pt x="1173" y="2149"/>
                    </a:lnTo>
                    <a:lnTo>
                      <a:pt x="1173" y="2052"/>
                    </a:lnTo>
                    <a:lnTo>
                      <a:pt x="1173" y="488"/>
                    </a:lnTo>
                    <a:lnTo>
                      <a:pt x="1173" y="391"/>
                    </a:lnTo>
                    <a:lnTo>
                      <a:pt x="1124" y="293"/>
                    </a:lnTo>
                    <a:lnTo>
                      <a:pt x="1100" y="220"/>
                    </a:lnTo>
                    <a:lnTo>
                      <a:pt x="1026" y="147"/>
                    </a:lnTo>
                    <a:lnTo>
                      <a:pt x="953" y="73"/>
                    </a:lnTo>
                    <a:lnTo>
                      <a:pt x="880" y="49"/>
                    </a:lnTo>
                    <a:lnTo>
                      <a:pt x="782" y="0"/>
                    </a:lnTo>
                    <a:close/>
                  </a:path>
                </a:pathLst>
              </a:custGeom>
              <a:solidFill>
                <a:schemeClr val="lt1">
                  <a:alpha val="69803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" name="Google Shape;327;p20"/>
              <p:cNvSpPr/>
              <p:nvPr/>
            </p:nvSpPr>
            <p:spPr>
              <a:xfrm>
                <a:off x="584925" y="261325"/>
                <a:ext cx="378575" cy="464050"/>
              </a:xfrm>
              <a:custGeom>
                <a:avLst/>
                <a:gdLst/>
                <a:ahLst/>
                <a:cxnLst/>
                <a:rect l="l" t="t" r="r" b="b"/>
                <a:pathLst>
                  <a:path w="15143" h="18562" extrusionOk="0">
                    <a:moveTo>
                      <a:pt x="2540" y="171"/>
                    </a:moveTo>
                    <a:lnTo>
                      <a:pt x="2711" y="195"/>
                    </a:lnTo>
                    <a:lnTo>
                      <a:pt x="2882" y="244"/>
                    </a:lnTo>
                    <a:lnTo>
                      <a:pt x="3053" y="318"/>
                    </a:lnTo>
                    <a:lnTo>
                      <a:pt x="3175" y="440"/>
                    </a:lnTo>
                    <a:lnTo>
                      <a:pt x="3297" y="562"/>
                    </a:lnTo>
                    <a:lnTo>
                      <a:pt x="3370" y="733"/>
                    </a:lnTo>
                    <a:lnTo>
                      <a:pt x="3419" y="904"/>
                    </a:lnTo>
                    <a:lnTo>
                      <a:pt x="3444" y="1075"/>
                    </a:lnTo>
                    <a:lnTo>
                      <a:pt x="3419" y="1246"/>
                    </a:lnTo>
                    <a:lnTo>
                      <a:pt x="3370" y="1417"/>
                    </a:lnTo>
                    <a:lnTo>
                      <a:pt x="3297" y="1588"/>
                    </a:lnTo>
                    <a:lnTo>
                      <a:pt x="3175" y="1710"/>
                    </a:lnTo>
                    <a:lnTo>
                      <a:pt x="3053" y="1832"/>
                    </a:lnTo>
                    <a:lnTo>
                      <a:pt x="2882" y="1905"/>
                    </a:lnTo>
                    <a:lnTo>
                      <a:pt x="2711" y="1954"/>
                    </a:lnTo>
                    <a:lnTo>
                      <a:pt x="2540" y="1978"/>
                    </a:lnTo>
                    <a:lnTo>
                      <a:pt x="2369" y="1954"/>
                    </a:lnTo>
                    <a:lnTo>
                      <a:pt x="2198" y="1905"/>
                    </a:lnTo>
                    <a:lnTo>
                      <a:pt x="2027" y="1832"/>
                    </a:lnTo>
                    <a:lnTo>
                      <a:pt x="1905" y="1710"/>
                    </a:lnTo>
                    <a:lnTo>
                      <a:pt x="1783" y="1588"/>
                    </a:lnTo>
                    <a:lnTo>
                      <a:pt x="1710" y="1417"/>
                    </a:lnTo>
                    <a:lnTo>
                      <a:pt x="1661" y="1246"/>
                    </a:lnTo>
                    <a:lnTo>
                      <a:pt x="1636" y="1075"/>
                    </a:lnTo>
                    <a:lnTo>
                      <a:pt x="1661" y="904"/>
                    </a:lnTo>
                    <a:lnTo>
                      <a:pt x="1710" y="733"/>
                    </a:lnTo>
                    <a:lnTo>
                      <a:pt x="1783" y="562"/>
                    </a:lnTo>
                    <a:lnTo>
                      <a:pt x="1905" y="440"/>
                    </a:lnTo>
                    <a:lnTo>
                      <a:pt x="2027" y="318"/>
                    </a:lnTo>
                    <a:lnTo>
                      <a:pt x="2198" y="244"/>
                    </a:lnTo>
                    <a:lnTo>
                      <a:pt x="2369" y="195"/>
                    </a:lnTo>
                    <a:lnTo>
                      <a:pt x="2540" y="171"/>
                    </a:lnTo>
                    <a:close/>
                    <a:moveTo>
                      <a:pt x="5862" y="171"/>
                    </a:moveTo>
                    <a:lnTo>
                      <a:pt x="6033" y="195"/>
                    </a:lnTo>
                    <a:lnTo>
                      <a:pt x="6204" y="244"/>
                    </a:lnTo>
                    <a:lnTo>
                      <a:pt x="6374" y="318"/>
                    </a:lnTo>
                    <a:lnTo>
                      <a:pt x="6497" y="440"/>
                    </a:lnTo>
                    <a:lnTo>
                      <a:pt x="6619" y="562"/>
                    </a:lnTo>
                    <a:lnTo>
                      <a:pt x="6692" y="733"/>
                    </a:lnTo>
                    <a:lnTo>
                      <a:pt x="6741" y="904"/>
                    </a:lnTo>
                    <a:lnTo>
                      <a:pt x="6765" y="1075"/>
                    </a:lnTo>
                    <a:lnTo>
                      <a:pt x="6741" y="1246"/>
                    </a:lnTo>
                    <a:lnTo>
                      <a:pt x="6692" y="1417"/>
                    </a:lnTo>
                    <a:lnTo>
                      <a:pt x="6619" y="1588"/>
                    </a:lnTo>
                    <a:lnTo>
                      <a:pt x="6497" y="1710"/>
                    </a:lnTo>
                    <a:lnTo>
                      <a:pt x="6374" y="1832"/>
                    </a:lnTo>
                    <a:lnTo>
                      <a:pt x="6204" y="1905"/>
                    </a:lnTo>
                    <a:lnTo>
                      <a:pt x="6033" y="1954"/>
                    </a:lnTo>
                    <a:lnTo>
                      <a:pt x="5862" y="1978"/>
                    </a:lnTo>
                    <a:lnTo>
                      <a:pt x="5691" y="1954"/>
                    </a:lnTo>
                    <a:lnTo>
                      <a:pt x="5520" y="1905"/>
                    </a:lnTo>
                    <a:lnTo>
                      <a:pt x="5349" y="1832"/>
                    </a:lnTo>
                    <a:lnTo>
                      <a:pt x="5227" y="1710"/>
                    </a:lnTo>
                    <a:lnTo>
                      <a:pt x="5104" y="1588"/>
                    </a:lnTo>
                    <a:lnTo>
                      <a:pt x="5031" y="1417"/>
                    </a:lnTo>
                    <a:lnTo>
                      <a:pt x="4982" y="1246"/>
                    </a:lnTo>
                    <a:lnTo>
                      <a:pt x="4958" y="1075"/>
                    </a:lnTo>
                    <a:lnTo>
                      <a:pt x="4982" y="904"/>
                    </a:lnTo>
                    <a:lnTo>
                      <a:pt x="5031" y="733"/>
                    </a:lnTo>
                    <a:lnTo>
                      <a:pt x="5104" y="562"/>
                    </a:lnTo>
                    <a:lnTo>
                      <a:pt x="5227" y="440"/>
                    </a:lnTo>
                    <a:lnTo>
                      <a:pt x="5349" y="318"/>
                    </a:lnTo>
                    <a:lnTo>
                      <a:pt x="5520" y="244"/>
                    </a:lnTo>
                    <a:lnTo>
                      <a:pt x="5691" y="195"/>
                    </a:lnTo>
                    <a:lnTo>
                      <a:pt x="5862" y="171"/>
                    </a:lnTo>
                    <a:close/>
                    <a:moveTo>
                      <a:pt x="9183" y="171"/>
                    </a:moveTo>
                    <a:lnTo>
                      <a:pt x="9354" y="195"/>
                    </a:lnTo>
                    <a:lnTo>
                      <a:pt x="9525" y="244"/>
                    </a:lnTo>
                    <a:lnTo>
                      <a:pt x="9696" y="318"/>
                    </a:lnTo>
                    <a:lnTo>
                      <a:pt x="9818" y="440"/>
                    </a:lnTo>
                    <a:lnTo>
                      <a:pt x="9940" y="562"/>
                    </a:lnTo>
                    <a:lnTo>
                      <a:pt x="10014" y="733"/>
                    </a:lnTo>
                    <a:lnTo>
                      <a:pt x="10062" y="904"/>
                    </a:lnTo>
                    <a:lnTo>
                      <a:pt x="10087" y="1075"/>
                    </a:lnTo>
                    <a:lnTo>
                      <a:pt x="10062" y="1246"/>
                    </a:lnTo>
                    <a:lnTo>
                      <a:pt x="10014" y="1417"/>
                    </a:lnTo>
                    <a:lnTo>
                      <a:pt x="9940" y="1588"/>
                    </a:lnTo>
                    <a:lnTo>
                      <a:pt x="9818" y="1710"/>
                    </a:lnTo>
                    <a:lnTo>
                      <a:pt x="9696" y="1832"/>
                    </a:lnTo>
                    <a:lnTo>
                      <a:pt x="9525" y="1905"/>
                    </a:lnTo>
                    <a:lnTo>
                      <a:pt x="9354" y="1954"/>
                    </a:lnTo>
                    <a:lnTo>
                      <a:pt x="9183" y="1978"/>
                    </a:lnTo>
                    <a:lnTo>
                      <a:pt x="9012" y="1954"/>
                    </a:lnTo>
                    <a:lnTo>
                      <a:pt x="8841" y="1905"/>
                    </a:lnTo>
                    <a:lnTo>
                      <a:pt x="8670" y="1832"/>
                    </a:lnTo>
                    <a:lnTo>
                      <a:pt x="8548" y="1710"/>
                    </a:lnTo>
                    <a:lnTo>
                      <a:pt x="8426" y="1588"/>
                    </a:lnTo>
                    <a:lnTo>
                      <a:pt x="8353" y="1417"/>
                    </a:lnTo>
                    <a:lnTo>
                      <a:pt x="8304" y="1246"/>
                    </a:lnTo>
                    <a:lnTo>
                      <a:pt x="8279" y="1075"/>
                    </a:lnTo>
                    <a:lnTo>
                      <a:pt x="8304" y="904"/>
                    </a:lnTo>
                    <a:lnTo>
                      <a:pt x="8353" y="733"/>
                    </a:lnTo>
                    <a:lnTo>
                      <a:pt x="8426" y="562"/>
                    </a:lnTo>
                    <a:lnTo>
                      <a:pt x="8548" y="440"/>
                    </a:lnTo>
                    <a:lnTo>
                      <a:pt x="8670" y="318"/>
                    </a:lnTo>
                    <a:lnTo>
                      <a:pt x="8841" y="244"/>
                    </a:lnTo>
                    <a:lnTo>
                      <a:pt x="9012" y="195"/>
                    </a:lnTo>
                    <a:lnTo>
                      <a:pt x="9183" y="171"/>
                    </a:lnTo>
                    <a:close/>
                    <a:moveTo>
                      <a:pt x="12505" y="171"/>
                    </a:moveTo>
                    <a:lnTo>
                      <a:pt x="12676" y="195"/>
                    </a:lnTo>
                    <a:lnTo>
                      <a:pt x="12847" y="244"/>
                    </a:lnTo>
                    <a:lnTo>
                      <a:pt x="13018" y="318"/>
                    </a:lnTo>
                    <a:lnTo>
                      <a:pt x="13140" y="440"/>
                    </a:lnTo>
                    <a:lnTo>
                      <a:pt x="13262" y="562"/>
                    </a:lnTo>
                    <a:lnTo>
                      <a:pt x="13335" y="733"/>
                    </a:lnTo>
                    <a:lnTo>
                      <a:pt x="13384" y="904"/>
                    </a:lnTo>
                    <a:lnTo>
                      <a:pt x="13408" y="1075"/>
                    </a:lnTo>
                    <a:lnTo>
                      <a:pt x="13384" y="1246"/>
                    </a:lnTo>
                    <a:lnTo>
                      <a:pt x="13335" y="1417"/>
                    </a:lnTo>
                    <a:lnTo>
                      <a:pt x="13262" y="1588"/>
                    </a:lnTo>
                    <a:lnTo>
                      <a:pt x="13140" y="1710"/>
                    </a:lnTo>
                    <a:lnTo>
                      <a:pt x="13018" y="1832"/>
                    </a:lnTo>
                    <a:lnTo>
                      <a:pt x="12847" y="1905"/>
                    </a:lnTo>
                    <a:lnTo>
                      <a:pt x="12676" y="1954"/>
                    </a:lnTo>
                    <a:lnTo>
                      <a:pt x="12505" y="1978"/>
                    </a:lnTo>
                    <a:lnTo>
                      <a:pt x="12334" y="1954"/>
                    </a:lnTo>
                    <a:lnTo>
                      <a:pt x="12163" y="1905"/>
                    </a:lnTo>
                    <a:lnTo>
                      <a:pt x="11992" y="1832"/>
                    </a:lnTo>
                    <a:lnTo>
                      <a:pt x="11870" y="1710"/>
                    </a:lnTo>
                    <a:lnTo>
                      <a:pt x="11748" y="1588"/>
                    </a:lnTo>
                    <a:lnTo>
                      <a:pt x="11674" y="1417"/>
                    </a:lnTo>
                    <a:lnTo>
                      <a:pt x="11625" y="1246"/>
                    </a:lnTo>
                    <a:lnTo>
                      <a:pt x="11601" y="1075"/>
                    </a:lnTo>
                    <a:lnTo>
                      <a:pt x="11625" y="904"/>
                    </a:lnTo>
                    <a:lnTo>
                      <a:pt x="11674" y="733"/>
                    </a:lnTo>
                    <a:lnTo>
                      <a:pt x="11748" y="562"/>
                    </a:lnTo>
                    <a:lnTo>
                      <a:pt x="11870" y="440"/>
                    </a:lnTo>
                    <a:lnTo>
                      <a:pt x="11992" y="318"/>
                    </a:lnTo>
                    <a:lnTo>
                      <a:pt x="12163" y="244"/>
                    </a:lnTo>
                    <a:lnTo>
                      <a:pt x="12334" y="195"/>
                    </a:lnTo>
                    <a:lnTo>
                      <a:pt x="12505" y="171"/>
                    </a:lnTo>
                    <a:close/>
                    <a:moveTo>
                      <a:pt x="13091" y="5520"/>
                    </a:moveTo>
                    <a:lnTo>
                      <a:pt x="13189" y="5544"/>
                    </a:lnTo>
                    <a:lnTo>
                      <a:pt x="13262" y="5593"/>
                    </a:lnTo>
                    <a:lnTo>
                      <a:pt x="13311" y="5666"/>
                    </a:lnTo>
                    <a:lnTo>
                      <a:pt x="13335" y="5764"/>
                    </a:lnTo>
                    <a:lnTo>
                      <a:pt x="13311" y="5862"/>
                    </a:lnTo>
                    <a:lnTo>
                      <a:pt x="13262" y="5935"/>
                    </a:lnTo>
                    <a:lnTo>
                      <a:pt x="13189" y="5984"/>
                    </a:lnTo>
                    <a:lnTo>
                      <a:pt x="13091" y="6008"/>
                    </a:lnTo>
                    <a:lnTo>
                      <a:pt x="1954" y="6008"/>
                    </a:lnTo>
                    <a:lnTo>
                      <a:pt x="1856" y="5984"/>
                    </a:lnTo>
                    <a:lnTo>
                      <a:pt x="1783" y="5935"/>
                    </a:lnTo>
                    <a:lnTo>
                      <a:pt x="1734" y="5862"/>
                    </a:lnTo>
                    <a:lnTo>
                      <a:pt x="1710" y="5764"/>
                    </a:lnTo>
                    <a:lnTo>
                      <a:pt x="1734" y="5666"/>
                    </a:lnTo>
                    <a:lnTo>
                      <a:pt x="1783" y="5593"/>
                    </a:lnTo>
                    <a:lnTo>
                      <a:pt x="1856" y="5544"/>
                    </a:lnTo>
                    <a:lnTo>
                      <a:pt x="1954" y="5520"/>
                    </a:lnTo>
                    <a:close/>
                    <a:moveTo>
                      <a:pt x="13189" y="7840"/>
                    </a:moveTo>
                    <a:lnTo>
                      <a:pt x="13262" y="7913"/>
                    </a:lnTo>
                    <a:lnTo>
                      <a:pt x="13311" y="7986"/>
                    </a:lnTo>
                    <a:lnTo>
                      <a:pt x="13335" y="8084"/>
                    </a:lnTo>
                    <a:lnTo>
                      <a:pt x="13311" y="8182"/>
                    </a:lnTo>
                    <a:lnTo>
                      <a:pt x="13262" y="8255"/>
                    </a:lnTo>
                    <a:lnTo>
                      <a:pt x="13189" y="8304"/>
                    </a:lnTo>
                    <a:lnTo>
                      <a:pt x="13091" y="8328"/>
                    </a:lnTo>
                    <a:lnTo>
                      <a:pt x="1954" y="8328"/>
                    </a:lnTo>
                    <a:lnTo>
                      <a:pt x="1856" y="8304"/>
                    </a:lnTo>
                    <a:lnTo>
                      <a:pt x="1783" y="8255"/>
                    </a:lnTo>
                    <a:lnTo>
                      <a:pt x="1734" y="8182"/>
                    </a:lnTo>
                    <a:lnTo>
                      <a:pt x="1710" y="8084"/>
                    </a:lnTo>
                    <a:lnTo>
                      <a:pt x="1734" y="7986"/>
                    </a:lnTo>
                    <a:lnTo>
                      <a:pt x="1783" y="7913"/>
                    </a:lnTo>
                    <a:lnTo>
                      <a:pt x="1856" y="7840"/>
                    </a:lnTo>
                    <a:close/>
                    <a:moveTo>
                      <a:pt x="13091" y="10136"/>
                    </a:moveTo>
                    <a:lnTo>
                      <a:pt x="13189" y="10160"/>
                    </a:lnTo>
                    <a:lnTo>
                      <a:pt x="13262" y="10209"/>
                    </a:lnTo>
                    <a:lnTo>
                      <a:pt x="13311" y="10282"/>
                    </a:lnTo>
                    <a:lnTo>
                      <a:pt x="13335" y="10380"/>
                    </a:lnTo>
                    <a:lnTo>
                      <a:pt x="13311" y="10478"/>
                    </a:lnTo>
                    <a:lnTo>
                      <a:pt x="13262" y="10551"/>
                    </a:lnTo>
                    <a:lnTo>
                      <a:pt x="13189" y="10600"/>
                    </a:lnTo>
                    <a:lnTo>
                      <a:pt x="13091" y="10624"/>
                    </a:lnTo>
                    <a:lnTo>
                      <a:pt x="1954" y="10624"/>
                    </a:lnTo>
                    <a:lnTo>
                      <a:pt x="1856" y="10600"/>
                    </a:lnTo>
                    <a:lnTo>
                      <a:pt x="1783" y="10551"/>
                    </a:lnTo>
                    <a:lnTo>
                      <a:pt x="1734" y="10478"/>
                    </a:lnTo>
                    <a:lnTo>
                      <a:pt x="1710" y="10380"/>
                    </a:lnTo>
                    <a:lnTo>
                      <a:pt x="1734" y="10282"/>
                    </a:lnTo>
                    <a:lnTo>
                      <a:pt x="1783" y="10209"/>
                    </a:lnTo>
                    <a:lnTo>
                      <a:pt x="1856" y="10160"/>
                    </a:lnTo>
                    <a:lnTo>
                      <a:pt x="1954" y="10136"/>
                    </a:lnTo>
                    <a:close/>
                    <a:moveTo>
                      <a:pt x="8206" y="12456"/>
                    </a:moveTo>
                    <a:lnTo>
                      <a:pt x="8304" y="12480"/>
                    </a:lnTo>
                    <a:lnTo>
                      <a:pt x="8377" y="12529"/>
                    </a:lnTo>
                    <a:lnTo>
                      <a:pt x="8426" y="12602"/>
                    </a:lnTo>
                    <a:lnTo>
                      <a:pt x="8450" y="12700"/>
                    </a:lnTo>
                    <a:lnTo>
                      <a:pt x="8426" y="12798"/>
                    </a:lnTo>
                    <a:lnTo>
                      <a:pt x="8377" y="12871"/>
                    </a:lnTo>
                    <a:lnTo>
                      <a:pt x="8304" y="12920"/>
                    </a:lnTo>
                    <a:lnTo>
                      <a:pt x="8206" y="12944"/>
                    </a:lnTo>
                    <a:lnTo>
                      <a:pt x="1954" y="12944"/>
                    </a:lnTo>
                    <a:lnTo>
                      <a:pt x="1856" y="12920"/>
                    </a:lnTo>
                    <a:lnTo>
                      <a:pt x="1783" y="12871"/>
                    </a:lnTo>
                    <a:lnTo>
                      <a:pt x="1734" y="12798"/>
                    </a:lnTo>
                    <a:lnTo>
                      <a:pt x="1710" y="12700"/>
                    </a:lnTo>
                    <a:lnTo>
                      <a:pt x="1734" y="12602"/>
                    </a:lnTo>
                    <a:lnTo>
                      <a:pt x="1783" y="12529"/>
                    </a:lnTo>
                    <a:lnTo>
                      <a:pt x="1856" y="12480"/>
                    </a:lnTo>
                    <a:lnTo>
                      <a:pt x="1954" y="12456"/>
                    </a:lnTo>
                    <a:close/>
                    <a:moveTo>
                      <a:pt x="782" y="0"/>
                    </a:moveTo>
                    <a:lnTo>
                      <a:pt x="635" y="25"/>
                    </a:lnTo>
                    <a:lnTo>
                      <a:pt x="489" y="73"/>
                    </a:lnTo>
                    <a:lnTo>
                      <a:pt x="342" y="122"/>
                    </a:lnTo>
                    <a:lnTo>
                      <a:pt x="220" y="220"/>
                    </a:lnTo>
                    <a:lnTo>
                      <a:pt x="122" y="342"/>
                    </a:lnTo>
                    <a:lnTo>
                      <a:pt x="73" y="489"/>
                    </a:lnTo>
                    <a:lnTo>
                      <a:pt x="24" y="635"/>
                    </a:lnTo>
                    <a:lnTo>
                      <a:pt x="0" y="782"/>
                    </a:lnTo>
                    <a:lnTo>
                      <a:pt x="0" y="17780"/>
                    </a:lnTo>
                    <a:lnTo>
                      <a:pt x="24" y="17927"/>
                    </a:lnTo>
                    <a:lnTo>
                      <a:pt x="73" y="18073"/>
                    </a:lnTo>
                    <a:lnTo>
                      <a:pt x="122" y="18220"/>
                    </a:lnTo>
                    <a:lnTo>
                      <a:pt x="220" y="18342"/>
                    </a:lnTo>
                    <a:lnTo>
                      <a:pt x="342" y="18440"/>
                    </a:lnTo>
                    <a:lnTo>
                      <a:pt x="489" y="18488"/>
                    </a:lnTo>
                    <a:lnTo>
                      <a:pt x="635" y="18537"/>
                    </a:lnTo>
                    <a:lnTo>
                      <a:pt x="782" y="18562"/>
                    </a:lnTo>
                    <a:lnTo>
                      <a:pt x="14361" y="18562"/>
                    </a:lnTo>
                    <a:lnTo>
                      <a:pt x="14507" y="18537"/>
                    </a:lnTo>
                    <a:lnTo>
                      <a:pt x="14654" y="18488"/>
                    </a:lnTo>
                    <a:lnTo>
                      <a:pt x="14800" y="18440"/>
                    </a:lnTo>
                    <a:lnTo>
                      <a:pt x="14923" y="18342"/>
                    </a:lnTo>
                    <a:lnTo>
                      <a:pt x="15020" y="18220"/>
                    </a:lnTo>
                    <a:lnTo>
                      <a:pt x="15069" y="18073"/>
                    </a:lnTo>
                    <a:lnTo>
                      <a:pt x="15118" y="17927"/>
                    </a:lnTo>
                    <a:lnTo>
                      <a:pt x="15142" y="17780"/>
                    </a:lnTo>
                    <a:lnTo>
                      <a:pt x="15142" y="782"/>
                    </a:lnTo>
                    <a:lnTo>
                      <a:pt x="15118" y="635"/>
                    </a:lnTo>
                    <a:lnTo>
                      <a:pt x="15069" y="489"/>
                    </a:lnTo>
                    <a:lnTo>
                      <a:pt x="15020" y="342"/>
                    </a:lnTo>
                    <a:lnTo>
                      <a:pt x="14923" y="220"/>
                    </a:lnTo>
                    <a:lnTo>
                      <a:pt x="14800" y="122"/>
                    </a:lnTo>
                    <a:lnTo>
                      <a:pt x="14654" y="73"/>
                    </a:lnTo>
                    <a:lnTo>
                      <a:pt x="14507" y="25"/>
                    </a:lnTo>
                    <a:lnTo>
                      <a:pt x="14361" y="0"/>
                    </a:lnTo>
                    <a:close/>
                  </a:path>
                </a:pathLst>
              </a:custGeom>
              <a:solidFill>
                <a:schemeClr val="lt1">
                  <a:alpha val="69803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6" name="Google Shape;336;p22" descr="Imagen relacionada"/>
          <p:cNvPicPr preferRelativeResize="0"/>
          <p:nvPr/>
        </p:nvPicPr>
        <p:blipFill rotWithShape="1">
          <a:blip r:embed="rId3">
            <a:alphaModFix/>
          </a:blip>
          <a:srcRect t="10116"/>
          <a:stretch/>
        </p:blipFill>
        <p:spPr>
          <a:xfrm>
            <a:off x="-2" y="-114300"/>
            <a:ext cx="12125739" cy="6972300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22"/>
          <p:cNvSpPr/>
          <p:nvPr/>
        </p:nvSpPr>
        <p:spPr>
          <a:xfrm>
            <a:off x="0" y="-114300"/>
            <a:ext cx="12192000" cy="6972300"/>
          </a:xfrm>
          <a:prstGeom prst="rect">
            <a:avLst/>
          </a:prstGeom>
          <a:solidFill>
            <a:schemeClr val="dk1">
              <a:alpha val="4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8" name="Google Shape;338;p22"/>
          <p:cNvSpPr txBox="1"/>
          <p:nvPr/>
        </p:nvSpPr>
        <p:spPr>
          <a:xfrm>
            <a:off x="2817039" y="1076749"/>
            <a:ext cx="6557922" cy="1537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7A86"/>
              </a:buClr>
              <a:buSzPts val="1350"/>
              <a:buFont typeface="Nixie One"/>
              <a:buNone/>
            </a:pPr>
            <a:endParaRPr sz="5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7A86"/>
              </a:buClr>
              <a:buSzPts val="1350"/>
              <a:buFont typeface="Nixie One"/>
              <a:buNone/>
            </a:pPr>
            <a:endParaRPr sz="5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7A86"/>
              </a:buClr>
              <a:buSzPts val="2200"/>
              <a:buFont typeface="Nixie One"/>
              <a:buNone/>
            </a:pPr>
            <a:r>
              <a:rPr lang="es-MX" sz="8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¿Preguntas?</a:t>
            </a:r>
            <a:endParaRPr sz="8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" name="Google Shape;339;p22"/>
          <p:cNvSpPr/>
          <p:nvPr/>
        </p:nvSpPr>
        <p:spPr>
          <a:xfrm>
            <a:off x="5237826" y="3805791"/>
            <a:ext cx="1716347" cy="1744953"/>
          </a:xfrm>
          <a:custGeom>
            <a:avLst/>
            <a:gdLst/>
            <a:ahLst/>
            <a:cxnLst/>
            <a:rect l="l" t="t" r="r" b="b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308" y="10210"/>
                </a:moveTo>
                <a:lnTo>
                  <a:pt x="11406" y="10234"/>
                </a:lnTo>
                <a:lnTo>
                  <a:pt x="11479" y="10259"/>
                </a:lnTo>
                <a:lnTo>
                  <a:pt x="11577" y="10307"/>
                </a:lnTo>
                <a:lnTo>
                  <a:pt x="11650" y="10356"/>
                </a:lnTo>
                <a:lnTo>
                  <a:pt x="11699" y="10430"/>
                </a:lnTo>
                <a:lnTo>
                  <a:pt x="11748" y="10527"/>
                </a:lnTo>
                <a:lnTo>
                  <a:pt x="11772" y="10625"/>
                </a:lnTo>
                <a:lnTo>
                  <a:pt x="11797" y="10698"/>
                </a:lnTo>
                <a:lnTo>
                  <a:pt x="11772" y="10796"/>
                </a:lnTo>
                <a:lnTo>
                  <a:pt x="11748" y="10894"/>
                </a:lnTo>
                <a:lnTo>
                  <a:pt x="11699" y="10967"/>
                </a:lnTo>
                <a:lnTo>
                  <a:pt x="11650" y="11065"/>
                </a:lnTo>
                <a:lnTo>
                  <a:pt x="11235" y="11431"/>
                </a:lnTo>
                <a:lnTo>
                  <a:pt x="10795" y="11773"/>
                </a:lnTo>
                <a:lnTo>
                  <a:pt x="10307" y="12041"/>
                </a:lnTo>
                <a:lnTo>
                  <a:pt x="9819" y="12286"/>
                </a:lnTo>
                <a:lnTo>
                  <a:pt x="9281" y="12457"/>
                </a:lnTo>
                <a:lnTo>
                  <a:pt x="8768" y="12603"/>
                </a:lnTo>
                <a:lnTo>
                  <a:pt x="8207" y="12676"/>
                </a:lnTo>
                <a:lnTo>
                  <a:pt x="7645" y="12701"/>
                </a:lnTo>
                <a:lnTo>
                  <a:pt x="7083" y="12676"/>
                </a:lnTo>
                <a:lnTo>
                  <a:pt x="6521" y="12603"/>
                </a:lnTo>
                <a:lnTo>
                  <a:pt x="6009" y="12457"/>
                </a:lnTo>
                <a:lnTo>
                  <a:pt x="5471" y="12286"/>
                </a:lnTo>
                <a:lnTo>
                  <a:pt x="4983" y="12041"/>
                </a:lnTo>
                <a:lnTo>
                  <a:pt x="4494" y="11773"/>
                </a:lnTo>
                <a:lnTo>
                  <a:pt x="4055" y="11431"/>
                </a:lnTo>
                <a:lnTo>
                  <a:pt x="3640" y="11065"/>
                </a:lnTo>
                <a:lnTo>
                  <a:pt x="3591" y="10967"/>
                </a:lnTo>
                <a:lnTo>
                  <a:pt x="3542" y="10894"/>
                </a:lnTo>
                <a:lnTo>
                  <a:pt x="3517" y="10796"/>
                </a:lnTo>
                <a:lnTo>
                  <a:pt x="3493" y="10698"/>
                </a:lnTo>
                <a:lnTo>
                  <a:pt x="3517" y="10625"/>
                </a:lnTo>
                <a:lnTo>
                  <a:pt x="3542" y="10527"/>
                </a:lnTo>
                <a:lnTo>
                  <a:pt x="3591" y="10430"/>
                </a:lnTo>
                <a:lnTo>
                  <a:pt x="3640" y="10356"/>
                </a:lnTo>
                <a:lnTo>
                  <a:pt x="3713" y="10307"/>
                </a:lnTo>
                <a:lnTo>
                  <a:pt x="3811" y="10259"/>
                </a:lnTo>
                <a:lnTo>
                  <a:pt x="3884" y="10234"/>
                </a:lnTo>
                <a:lnTo>
                  <a:pt x="3981" y="10210"/>
                </a:lnTo>
                <a:lnTo>
                  <a:pt x="4079" y="10234"/>
                </a:lnTo>
                <a:lnTo>
                  <a:pt x="4177" y="10259"/>
                </a:lnTo>
                <a:lnTo>
                  <a:pt x="4250" y="10307"/>
                </a:lnTo>
                <a:lnTo>
                  <a:pt x="4323" y="10356"/>
                </a:lnTo>
                <a:lnTo>
                  <a:pt x="4690" y="10674"/>
                </a:lnTo>
                <a:lnTo>
                  <a:pt x="5056" y="10942"/>
                </a:lnTo>
                <a:lnTo>
                  <a:pt x="5447" y="11187"/>
                </a:lnTo>
                <a:lnTo>
                  <a:pt x="5862" y="11382"/>
                </a:lnTo>
                <a:lnTo>
                  <a:pt x="6277" y="11529"/>
                </a:lnTo>
                <a:lnTo>
                  <a:pt x="6717" y="11651"/>
                </a:lnTo>
                <a:lnTo>
                  <a:pt x="7181" y="11700"/>
                </a:lnTo>
                <a:lnTo>
                  <a:pt x="7645" y="11724"/>
                </a:lnTo>
                <a:lnTo>
                  <a:pt x="8109" y="11700"/>
                </a:lnTo>
                <a:lnTo>
                  <a:pt x="8573" y="11651"/>
                </a:lnTo>
                <a:lnTo>
                  <a:pt x="9013" y="11529"/>
                </a:lnTo>
                <a:lnTo>
                  <a:pt x="9428" y="11382"/>
                </a:lnTo>
                <a:lnTo>
                  <a:pt x="9843" y="11187"/>
                </a:lnTo>
                <a:lnTo>
                  <a:pt x="10234" y="10942"/>
                </a:lnTo>
                <a:lnTo>
                  <a:pt x="10600" y="10674"/>
                </a:lnTo>
                <a:lnTo>
                  <a:pt x="10966" y="10356"/>
                </a:lnTo>
                <a:lnTo>
                  <a:pt x="11040" y="10307"/>
                </a:lnTo>
                <a:lnTo>
                  <a:pt x="11113" y="10259"/>
                </a:lnTo>
                <a:lnTo>
                  <a:pt x="11211" y="10234"/>
                </a:lnTo>
                <a:lnTo>
                  <a:pt x="11308" y="10210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0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0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rgbClr val="FFFFFF">
              <a:alpha val="69803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3"/>
          <p:cNvSpPr/>
          <p:nvPr/>
        </p:nvSpPr>
        <p:spPr>
          <a:xfrm>
            <a:off x="0" y="-2"/>
            <a:ext cx="12192000" cy="6858002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64A8F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5" name="Google Shape;345;p23"/>
          <p:cNvSpPr/>
          <p:nvPr/>
        </p:nvSpPr>
        <p:spPr>
          <a:xfrm>
            <a:off x="698500" y="1267374"/>
            <a:ext cx="10756899" cy="5222326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64A8F2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 b="0" i="0" u="none" strike="noStrike" cap="none"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rPr>
              <a:t>[]</a:t>
            </a:r>
            <a:endParaRPr/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 b="0" i="0" u="none" strike="noStrike" cap="none"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rPr>
              <a:t>[]</a:t>
            </a:r>
            <a:endParaRPr/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 b="0" i="0" u="none" strike="noStrike" cap="none"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rPr>
              <a:t>[]</a:t>
            </a:r>
            <a:endParaRPr/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 b="0" i="0" u="none" strike="noStrike" cap="none"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rPr>
              <a:t>[]</a:t>
            </a:r>
            <a:endParaRPr/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 b="0" i="0" u="none" strike="noStrike" cap="none"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rPr>
              <a:t>[]</a:t>
            </a:r>
            <a:endParaRPr/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 b="0" i="0" u="none" strike="noStrike" cap="none"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rPr>
              <a:t>[]</a:t>
            </a:r>
            <a:endParaRPr/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 b="0" i="0" u="none" strike="noStrike" cap="none"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rPr>
              <a:t>[]</a:t>
            </a:r>
            <a:endParaRPr sz="1800" b="0" i="0" u="none" strike="noStrike" cap="none">
              <a:solidFill>
                <a:schemeClr val="dk1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346" name="Google Shape;346;p23"/>
          <p:cNvSpPr/>
          <p:nvPr/>
        </p:nvSpPr>
        <p:spPr>
          <a:xfrm>
            <a:off x="698500" y="341299"/>
            <a:ext cx="10756899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4800" b="0" i="0" u="none" strike="noStrike" cap="none">
                <a:solidFill>
                  <a:srgbClr val="64A8F2"/>
                </a:solidFill>
                <a:latin typeface="Calibri"/>
                <a:ea typeface="Calibri"/>
                <a:cs typeface="Calibri"/>
                <a:sym typeface="Calibri"/>
              </a:rPr>
              <a:t>Referencias.</a:t>
            </a:r>
            <a:endParaRPr sz="2800" b="0" i="0" u="none" strike="noStrike" cap="none">
              <a:solidFill>
                <a:srgbClr val="64A8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24"/>
          <p:cNvSpPr/>
          <p:nvPr/>
        </p:nvSpPr>
        <p:spPr>
          <a:xfrm>
            <a:off x="0" y="-2"/>
            <a:ext cx="12192000" cy="6858002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64A8F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2" name="Google Shape;352;p24"/>
          <p:cNvSpPr/>
          <p:nvPr/>
        </p:nvSpPr>
        <p:spPr>
          <a:xfrm>
            <a:off x="698500" y="381000"/>
            <a:ext cx="10756899" cy="61087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64A8F2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 b="0" i="0" u="none" strike="noStrike" cap="none"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rPr>
              <a:t>[]</a:t>
            </a:r>
            <a:endParaRPr/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 b="0" i="0" u="none" strike="noStrike" cap="none"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rPr>
              <a:t>[]</a:t>
            </a:r>
            <a:endParaRPr/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 b="0" i="0" u="none" strike="noStrike" cap="none"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rPr>
              <a:t>[]</a:t>
            </a:r>
            <a:endParaRPr/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 b="0" i="0" u="none" strike="noStrike" cap="none"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rPr>
              <a:t>[]</a:t>
            </a:r>
            <a:endParaRPr/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 b="0" i="0" u="none" strike="noStrike" cap="none"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rPr>
              <a:t>[]</a:t>
            </a:r>
            <a:endParaRPr/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 b="0" i="0" u="none" strike="noStrike" cap="none"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rPr>
              <a:t>[]</a:t>
            </a:r>
            <a:endParaRPr/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 b="0" i="0" u="none" strike="noStrike" cap="none"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rPr>
              <a:t>[]</a:t>
            </a:r>
            <a:endParaRPr sz="1800" b="0" i="0" u="none" strike="noStrike" cap="none">
              <a:solidFill>
                <a:schemeClr val="dk1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3" descr="Resultado de imagen para planeacion"/>
          <p:cNvPicPr preferRelativeResize="0"/>
          <p:nvPr/>
        </p:nvPicPr>
        <p:blipFill rotWithShape="1">
          <a:blip r:embed="rId3">
            <a:alphaModFix/>
          </a:blip>
          <a:srcRect r="3691"/>
          <a:stretch/>
        </p:blipFill>
        <p:spPr>
          <a:xfrm>
            <a:off x="-1" y="0"/>
            <a:ext cx="1217782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3"/>
          <p:cNvSpPr/>
          <p:nvPr/>
        </p:nvSpPr>
        <p:spPr>
          <a:xfrm>
            <a:off x="-1" y="0"/>
            <a:ext cx="6738426" cy="6858000"/>
          </a:xfrm>
          <a:prstGeom prst="rect">
            <a:avLst/>
          </a:prstGeom>
          <a:solidFill>
            <a:schemeClr val="dk1">
              <a:alpha val="4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p3"/>
          <p:cNvSpPr txBox="1"/>
          <p:nvPr/>
        </p:nvSpPr>
        <p:spPr>
          <a:xfrm>
            <a:off x="295812" y="2655801"/>
            <a:ext cx="6146800" cy="1546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7A86"/>
              </a:buClr>
              <a:buSzPts val="1800"/>
              <a:buFont typeface="Nixie One"/>
              <a:buNone/>
            </a:pPr>
            <a:r>
              <a:rPr lang="es-MX" sz="7200" b="1" i="0" u="none" strike="noStrike" cap="none" dirty="0">
                <a:solidFill>
                  <a:schemeClr val="lt1"/>
                </a:solidFill>
                <a:latin typeface="Varela Round"/>
                <a:ea typeface="Varela Round"/>
                <a:cs typeface="Varela Round"/>
                <a:sym typeface="Varela Round"/>
              </a:rPr>
              <a:t>Introducción</a:t>
            </a:r>
            <a:endParaRPr sz="7200" b="1" i="0" u="none" strike="noStrike" cap="none" dirty="0">
              <a:solidFill>
                <a:schemeClr val="lt1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4"/>
          <p:cNvSpPr/>
          <p:nvPr/>
        </p:nvSpPr>
        <p:spPr>
          <a:xfrm>
            <a:off x="1941984" y="-725016"/>
            <a:ext cx="8308032" cy="8308032"/>
          </a:xfrm>
          <a:prstGeom prst="ellipse">
            <a:avLst/>
          </a:prstGeom>
          <a:noFill/>
          <a:ln w="9525" cap="flat" cmpd="sng">
            <a:solidFill>
              <a:srgbClr val="A1BEC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5" name="Google Shape;145;p4"/>
          <p:cNvGrpSpPr/>
          <p:nvPr/>
        </p:nvGrpSpPr>
        <p:grpSpPr>
          <a:xfrm>
            <a:off x="-1429585" y="5259578"/>
            <a:ext cx="3216944" cy="3196843"/>
            <a:chOff x="463671" y="0"/>
            <a:chExt cx="2433246" cy="2433246"/>
          </a:xfrm>
        </p:grpSpPr>
        <p:sp>
          <p:nvSpPr>
            <p:cNvPr id="146" name="Google Shape;146;p4"/>
            <p:cNvSpPr/>
            <p:nvPr/>
          </p:nvSpPr>
          <p:spPr>
            <a:xfrm>
              <a:off x="878961" y="419100"/>
              <a:ext cx="1602665" cy="1602665"/>
            </a:xfrm>
            <a:prstGeom prst="ellipse">
              <a:avLst/>
            </a:prstGeom>
            <a:noFill/>
            <a:ln w="228600" cap="flat" cmpd="sng">
              <a:solidFill>
                <a:srgbClr val="0070C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" name="Google Shape;147;p4"/>
            <p:cNvSpPr/>
            <p:nvPr/>
          </p:nvSpPr>
          <p:spPr>
            <a:xfrm>
              <a:off x="463671" y="0"/>
              <a:ext cx="2433246" cy="2433246"/>
            </a:xfrm>
            <a:prstGeom prst="ellipse">
              <a:avLst/>
            </a:prstGeom>
            <a:noFill/>
            <a:ln w="25400" cap="flat" cmpd="sng">
              <a:solidFill>
                <a:srgbClr val="0070C0"/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8" name="Google Shape;148;p4"/>
          <p:cNvGrpSpPr/>
          <p:nvPr/>
        </p:nvGrpSpPr>
        <p:grpSpPr>
          <a:xfrm>
            <a:off x="11185525" y="-428167"/>
            <a:ext cx="1453734" cy="1376229"/>
            <a:chOff x="9680968" y="701408"/>
            <a:chExt cx="1267377" cy="1267377"/>
          </a:xfrm>
        </p:grpSpPr>
        <p:sp>
          <p:nvSpPr>
            <p:cNvPr id="149" name="Google Shape;149;p4"/>
            <p:cNvSpPr/>
            <p:nvPr/>
          </p:nvSpPr>
          <p:spPr>
            <a:xfrm>
              <a:off x="9865782" y="886222"/>
              <a:ext cx="897751" cy="897751"/>
            </a:xfrm>
            <a:prstGeom prst="ellipse">
              <a:avLst/>
            </a:prstGeom>
            <a:solidFill>
              <a:srgbClr val="0070C0"/>
            </a:solidFill>
            <a:ln w="12700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" name="Google Shape;150;p4"/>
            <p:cNvSpPr/>
            <p:nvPr/>
          </p:nvSpPr>
          <p:spPr>
            <a:xfrm>
              <a:off x="9680968" y="701408"/>
              <a:ext cx="1267377" cy="1267377"/>
            </a:xfrm>
            <a:prstGeom prst="ellipse">
              <a:avLst/>
            </a:prstGeom>
            <a:noFill/>
            <a:ln w="12700" cap="flat" cmpd="sng">
              <a:solidFill>
                <a:srgbClr val="0070C0"/>
              </a:solidFill>
              <a:prstDash val="dashDot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1" name="Google Shape;151;p4"/>
          <p:cNvSpPr/>
          <p:nvPr/>
        </p:nvSpPr>
        <p:spPr>
          <a:xfrm>
            <a:off x="3507690" y="153227"/>
            <a:ext cx="5189220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3600" b="0" i="0" u="none" strike="noStrike" cap="none" dirty="0"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rPr>
              <a:t>La </a:t>
            </a:r>
            <a:r>
              <a:rPr lang="es-MX" sz="4400" b="0" i="0" u="none" strike="noStrike" cap="none" dirty="0">
                <a:solidFill>
                  <a:srgbClr val="64A8F2"/>
                </a:solidFill>
                <a:latin typeface="Varela Round"/>
                <a:ea typeface="Varela Round"/>
                <a:cs typeface="Varela Round"/>
                <a:sym typeface="Varela Round"/>
              </a:rPr>
              <a:t>curiosidad</a:t>
            </a:r>
            <a:r>
              <a:rPr lang="es-MX" sz="4800" b="0" i="0" u="none" strike="noStrike" cap="none" dirty="0">
                <a:solidFill>
                  <a:srgbClr val="198493"/>
                </a:solidFill>
                <a:latin typeface="Varela Round"/>
                <a:ea typeface="Varela Round"/>
                <a:cs typeface="Varela Round"/>
                <a:sym typeface="Varela Round"/>
              </a:rPr>
              <a:t> </a:t>
            </a:r>
            <a:r>
              <a:rPr lang="es-MX" sz="3600" b="0" i="0" u="none" strike="noStrike" cap="none" dirty="0"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rPr>
              <a:t>humana</a:t>
            </a:r>
            <a:endParaRPr sz="3600" b="0" i="0" u="none" strike="noStrike" cap="none" dirty="0">
              <a:solidFill>
                <a:srgbClr val="198493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11" name="Google Shape;139;p3">
            <a:extLst>
              <a:ext uri="{FF2B5EF4-FFF2-40B4-BE49-F238E27FC236}">
                <a16:creationId xmlns:a16="http://schemas.microsoft.com/office/drawing/2014/main" id="{C3AE7551-24C5-40B7-B768-E487D3EE785A}"/>
              </a:ext>
            </a:extLst>
          </p:cNvPr>
          <p:cNvSpPr txBox="1"/>
          <p:nvPr/>
        </p:nvSpPr>
        <p:spPr>
          <a:xfrm>
            <a:off x="2712548" y="2082575"/>
            <a:ext cx="7162800" cy="2692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just"/>
            <a:r>
              <a:rPr lang="es-MX" sz="2800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Las personas han optado por obtener información en éste medio, debido a la increíble velocidad que puede llegar a tener, sin embargo, es un asunto totalmente distinto en cuanto a lo que refiere a su fiabilidad. </a:t>
            </a:r>
          </a:p>
        </p:txBody>
      </p:sp>
      <p:sp>
        <p:nvSpPr>
          <p:cNvPr id="14" name="Google Shape;139;p3">
            <a:extLst>
              <a:ext uri="{FF2B5EF4-FFF2-40B4-BE49-F238E27FC236}">
                <a16:creationId xmlns:a16="http://schemas.microsoft.com/office/drawing/2014/main" id="{EA3312FD-8197-43B7-802E-ABF3CB6E01DD}"/>
              </a:ext>
            </a:extLst>
          </p:cNvPr>
          <p:cNvSpPr txBox="1"/>
          <p:nvPr/>
        </p:nvSpPr>
        <p:spPr>
          <a:xfrm>
            <a:off x="2514600" y="1627299"/>
            <a:ext cx="7162800" cy="39162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just"/>
            <a:r>
              <a:rPr lang="es-MX" sz="2800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Desde el principio de la historia, siempre ha existido el afán por conocer las respuestas a las cuestiones que formulamos a partir de observar nuestro entorno, y presenciar los eventos que ocurren en él. Dichas preguntas se han contestado de diversas formas, un claro ejemplo de ellas es el internet, en concreto, las redes sociales.</a:t>
            </a:r>
            <a:endParaRPr lang="es-MX" sz="13800" dirty="0">
              <a:latin typeface="Microsoft JhengHei UI Light" panose="020B0304030504040204" pitchFamily="34" charset="-120"/>
              <a:ea typeface="Microsoft JhengHei UI Light" panose="020B0304030504040204" pitchFamily="34" charset="-120"/>
            </a:endParaRPr>
          </a:p>
        </p:txBody>
      </p:sp>
      <p:sp>
        <p:nvSpPr>
          <p:cNvPr id="2" name="Triángulo rectángulo 1">
            <a:extLst>
              <a:ext uri="{FF2B5EF4-FFF2-40B4-BE49-F238E27FC236}">
                <a16:creationId xmlns:a16="http://schemas.microsoft.com/office/drawing/2014/main" id="{30335E70-85CF-467D-BB78-5BB24D1EEF22}"/>
              </a:ext>
            </a:extLst>
          </p:cNvPr>
          <p:cNvSpPr/>
          <p:nvPr/>
        </p:nvSpPr>
        <p:spPr>
          <a:xfrm rot="16200000">
            <a:off x="10815771" y="5481770"/>
            <a:ext cx="1376229" cy="1376229"/>
          </a:xfrm>
          <a:prstGeom prst="rtTriangle">
            <a:avLst/>
          </a:prstGeom>
          <a:solidFill>
            <a:srgbClr val="FFD966"/>
          </a:solidFill>
          <a:ln>
            <a:solidFill>
              <a:srgbClr val="FFD9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4"/>
          <p:cNvSpPr/>
          <p:nvPr/>
        </p:nvSpPr>
        <p:spPr>
          <a:xfrm>
            <a:off x="1941984" y="-725016"/>
            <a:ext cx="8308032" cy="8308032"/>
          </a:xfrm>
          <a:prstGeom prst="ellipse">
            <a:avLst/>
          </a:prstGeom>
          <a:noFill/>
          <a:ln w="9525" cap="flat" cmpd="sng">
            <a:solidFill>
              <a:srgbClr val="A1BEC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5" name="Google Shape;145;p4"/>
          <p:cNvGrpSpPr/>
          <p:nvPr/>
        </p:nvGrpSpPr>
        <p:grpSpPr>
          <a:xfrm>
            <a:off x="-1429585" y="5259578"/>
            <a:ext cx="3216944" cy="3196843"/>
            <a:chOff x="463671" y="0"/>
            <a:chExt cx="2433246" cy="2433246"/>
          </a:xfrm>
        </p:grpSpPr>
        <p:sp>
          <p:nvSpPr>
            <p:cNvPr id="146" name="Google Shape;146;p4"/>
            <p:cNvSpPr/>
            <p:nvPr/>
          </p:nvSpPr>
          <p:spPr>
            <a:xfrm>
              <a:off x="878961" y="419100"/>
              <a:ext cx="1602665" cy="1602665"/>
            </a:xfrm>
            <a:prstGeom prst="ellipse">
              <a:avLst/>
            </a:prstGeom>
            <a:noFill/>
            <a:ln w="228600" cap="flat" cmpd="sng">
              <a:solidFill>
                <a:srgbClr val="0070C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" name="Google Shape;147;p4"/>
            <p:cNvSpPr/>
            <p:nvPr/>
          </p:nvSpPr>
          <p:spPr>
            <a:xfrm>
              <a:off x="463671" y="0"/>
              <a:ext cx="2433246" cy="2433246"/>
            </a:xfrm>
            <a:prstGeom prst="ellipse">
              <a:avLst/>
            </a:prstGeom>
            <a:noFill/>
            <a:ln w="25400" cap="flat" cmpd="sng">
              <a:solidFill>
                <a:srgbClr val="0070C0"/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8" name="Google Shape;148;p4"/>
          <p:cNvGrpSpPr/>
          <p:nvPr/>
        </p:nvGrpSpPr>
        <p:grpSpPr>
          <a:xfrm>
            <a:off x="11185525" y="-428167"/>
            <a:ext cx="1453734" cy="1376229"/>
            <a:chOff x="9680968" y="701408"/>
            <a:chExt cx="1267377" cy="1267377"/>
          </a:xfrm>
        </p:grpSpPr>
        <p:sp>
          <p:nvSpPr>
            <p:cNvPr id="149" name="Google Shape;149;p4"/>
            <p:cNvSpPr/>
            <p:nvPr/>
          </p:nvSpPr>
          <p:spPr>
            <a:xfrm>
              <a:off x="9865782" y="886222"/>
              <a:ext cx="897751" cy="897751"/>
            </a:xfrm>
            <a:prstGeom prst="ellipse">
              <a:avLst/>
            </a:prstGeom>
            <a:solidFill>
              <a:srgbClr val="0070C0"/>
            </a:solidFill>
            <a:ln w="12700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" name="Google Shape;150;p4"/>
            <p:cNvSpPr/>
            <p:nvPr/>
          </p:nvSpPr>
          <p:spPr>
            <a:xfrm>
              <a:off x="9680968" y="701408"/>
              <a:ext cx="1267377" cy="1267377"/>
            </a:xfrm>
            <a:prstGeom prst="ellipse">
              <a:avLst/>
            </a:prstGeom>
            <a:noFill/>
            <a:ln w="12700" cap="flat" cmpd="sng">
              <a:solidFill>
                <a:srgbClr val="0070C0"/>
              </a:solidFill>
              <a:prstDash val="dashDot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1" name="Google Shape;151;p4"/>
          <p:cNvSpPr/>
          <p:nvPr/>
        </p:nvSpPr>
        <p:spPr>
          <a:xfrm>
            <a:off x="3507690" y="153227"/>
            <a:ext cx="5189220" cy="1384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3600" b="0" i="0" u="none" strike="noStrike" cap="none" dirty="0"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rPr>
              <a:t>Las </a:t>
            </a:r>
            <a:r>
              <a:rPr lang="es-MX" sz="4400" b="0" i="0" u="none" strike="noStrike" cap="none" dirty="0">
                <a:solidFill>
                  <a:srgbClr val="64A8F2"/>
                </a:solidFill>
                <a:latin typeface="Varela Round"/>
                <a:ea typeface="Varela Round"/>
                <a:cs typeface="Varela Round"/>
                <a:sym typeface="Varela Round"/>
              </a:rPr>
              <a:t>redes sociales</a:t>
            </a:r>
            <a:r>
              <a:rPr lang="es-MX" sz="4800" b="0" i="0" u="none" strike="noStrike" cap="none" dirty="0">
                <a:solidFill>
                  <a:srgbClr val="198493"/>
                </a:solidFill>
                <a:latin typeface="Varela Round"/>
                <a:ea typeface="Varela Round"/>
                <a:cs typeface="Varela Round"/>
                <a:sym typeface="Varela Round"/>
              </a:rPr>
              <a:t> </a:t>
            </a:r>
            <a:r>
              <a:rPr lang="es-MX" sz="3600" b="0" i="0" u="none" strike="noStrike" cap="none" dirty="0"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rPr>
              <a:t>como medio de acceso</a:t>
            </a:r>
            <a:endParaRPr sz="3600" b="0" i="0" u="none" strike="noStrike" cap="none" dirty="0">
              <a:solidFill>
                <a:srgbClr val="198493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14" name="Google Shape;139;p3">
            <a:extLst>
              <a:ext uri="{FF2B5EF4-FFF2-40B4-BE49-F238E27FC236}">
                <a16:creationId xmlns:a16="http://schemas.microsoft.com/office/drawing/2014/main" id="{EA3312FD-8197-43B7-802E-ABF3CB6E01DD}"/>
              </a:ext>
            </a:extLst>
          </p:cNvPr>
          <p:cNvSpPr txBox="1"/>
          <p:nvPr/>
        </p:nvSpPr>
        <p:spPr>
          <a:xfrm>
            <a:off x="2514600" y="2082575"/>
            <a:ext cx="7162800" cy="2692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just"/>
            <a:r>
              <a:rPr lang="es-MX" sz="2800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El 82 por ciento de los usuarios en internet se conecta a redes sociales, aunado a un 76 por ciento que lo usa para buscar información, de acuerdo con datos recopilados por la Asociación de Internet MX [1]. </a:t>
            </a:r>
          </a:p>
        </p:txBody>
      </p:sp>
      <p:sp>
        <p:nvSpPr>
          <p:cNvPr id="12" name="Google Shape;139;p3">
            <a:extLst>
              <a:ext uri="{FF2B5EF4-FFF2-40B4-BE49-F238E27FC236}">
                <a16:creationId xmlns:a16="http://schemas.microsoft.com/office/drawing/2014/main" id="{73143A96-A8A6-47EF-8245-19FFAB524BAE}"/>
              </a:ext>
            </a:extLst>
          </p:cNvPr>
          <p:cNvSpPr txBox="1"/>
          <p:nvPr/>
        </p:nvSpPr>
        <p:spPr>
          <a:xfrm>
            <a:off x="2514600" y="2062030"/>
            <a:ext cx="7162800" cy="2692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just"/>
            <a:r>
              <a:rPr lang="es-MX" sz="2800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Esto quiere decir que dicho porcentaje de usuarios, en una continua búsqueda de correlacionarse con lo que ocurre a su alrededor, son candidatos a hacer uso de las redes sociales con el mismo objetivo, la obtención de noticias.</a:t>
            </a:r>
          </a:p>
        </p:txBody>
      </p:sp>
      <p:sp>
        <p:nvSpPr>
          <p:cNvPr id="13" name="Triángulo rectángulo 12">
            <a:extLst>
              <a:ext uri="{FF2B5EF4-FFF2-40B4-BE49-F238E27FC236}">
                <a16:creationId xmlns:a16="http://schemas.microsoft.com/office/drawing/2014/main" id="{2303B58F-4188-455A-B816-FA7CBAD686EF}"/>
              </a:ext>
            </a:extLst>
          </p:cNvPr>
          <p:cNvSpPr/>
          <p:nvPr/>
        </p:nvSpPr>
        <p:spPr>
          <a:xfrm rot="16200000">
            <a:off x="10815771" y="5481770"/>
            <a:ext cx="1376229" cy="1376229"/>
          </a:xfrm>
          <a:prstGeom prst="rtTriangle">
            <a:avLst/>
          </a:prstGeom>
          <a:solidFill>
            <a:srgbClr val="4472C4"/>
          </a:solidFill>
          <a:ln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05951697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4"/>
          <p:cNvSpPr/>
          <p:nvPr/>
        </p:nvSpPr>
        <p:spPr>
          <a:xfrm>
            <a:off x="1941984" y="-725016"/>
            <a:ext cx="8308032" cy="8308032"/>
          </a:xfrm>
          <a:prstGeom prst="ellipse">
            <a:avLst/>
          </a:prstGeom>
          <a:noFill/>
          <a:ln w="9525" cap="flat" cmpd="sng">
            <a:solidFill>
              <a:srgbClr val="A1BEC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5" name="Google Shape;145;p4"/>
          <p:cNvGrpSpPr/>
          <p:nvPr/>
        </p:nvGrpSpPr>
        <p:grpSpPr>
          <a:xfrm>
            <a:off x="-1429585" y="5259578"/>
            <a:ext cx="3216944" cy="3196843"/>
            <a:chOff x="463671" y="0"/>
            <a:chExt cx="2433246" cy="2433246"/>
          </a:xfrm>
        </p:grpSpPr>
        <p:sp>
          <p:nvSpPr>
            <p:cNvPr id="146" name="Google Shape;146;p4"/>
            <p:cNvSpPr/>
            <p:nvPr/>
          </p:nvSpPr>
          <p:spPr>
            <a:xfrm>
              <a:off x="878961" y="419100"/>
              <a:ext cx="1602665" cy="1602665"/>
            </a:xfrm>
            <a:prstGeom prst="ellipse">
              <a:avLst/>
            </a:prstGeom>
            <a:noFill/>
            <a:ln w="228600" cap="flat" cmpd="sng">
              <a:solidFill>
                <a:srgbClr val="0070C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" name="Google Shape;147;p4"/>
            <p:cNvSpPr/>
            <p:nvPr/>
          </p:nvSpPr>
          <p:spPr>
            <a:xfrm>
              <a:off x="463671" y="0"/>
              <a:ext cx="2433246" cy="2433246"/>
            </a:xfrm>
            <a:prstGeom prst="ellipse">
              <a:avLst/>
            </a:prstGeom>
            <a:noFill/>
            <a:ln w="25400" cap="flat" cmpd="sng">
              <a:solidFill>
                <a:srgbClr val="0070C0"/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8" name="Google Shape;148;p4"/>
          <p:cNvGrpSpPr/>
          <p:nvPr/>
        </p:nvGrpSpPr>
        <p:grpSpPr>
          <a:xfrm>
            <a:off x="11185525" y="-428167"/>
            <a:ext cx="1453734" cy="1376229"/>
            <a:chOff x="9680968" y="701408"/>
            <a:chExt cx="1267377" cy="1267377"/>
          </a:xfrm>
        </p:grpSpPr>
        <p:sp>
          <p:nvSpPr>
            <p:cNvPr id="149" name="Google Shape;149;p4"/>
            <p:cNvSpPr/>
            <p:nvPr/>
          </p:nvSpPr>
          <p:spPr>
            <a:xfrm>
              <a:off x="9865782" y="886222"/>
              <a:ext cx="897751" cy="897751"/>
            </a:xfrm>
            <a:prstGeom prst="ellipse">
              <a:avLst/>
            </a:prstGeom>
            <a:solidFill>
              <a:srgbClr val="0070C0"/>
            </a:solidFill>
            <a:ln w="12700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" name="Google Shape;150;p4"/>
            <p:cNvSpPr/>
            <p:nvPr/>
          </p:nvSpPr>
          <p:spPr>
            <a:xfrm>
              <a:off x="9680968" y="701408"/>
              <a:ext cx="1267377" cy="1267377"/>
            </a:xfrm>
            <a:prstGeom prst="ellipse">
              <a:avLst/>
            </a:prstGeom>
            <a:noFill/>
            <a:ln w="12700" cap="flat" cmpd="sng">
              <a:solidFill>
                <a:srgbClr val="0070C0"/>
              </a:solidFill>
              <a:prstDash val="dashDot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1" name="Google Shape;151;p4"/>
          <p:cNvSpPr/>
          <p:nvPr/>
        </p:nvSpPr>
        <p:spPr>
          <a:xfrm>
            <a:off x="3507690" y="153227"/>
            <a:ext cx="5189220" cy="1323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3600" b="0" i="0" u="none" strike="noStrike" cap="none" dirty="0"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rPr>
              <a:t>La red de las noticias: </a:t>
            </a:r>
            <a:r>
              <a:rPr lang="es-MX" sz="4400" b="0" i="0" u="none" strike="noStrike" cap="none" dirty="0">
                <a:solidFill>
                  <a:srgbClr val="64A8F2"/>
                </a:solidFill>
                <a:latin typeface="Varela Round"/>
                <a:ea typeface="Varela Round"/>
                <a:cs typeface="Varela Round"/>
                <a:sym typeface="Varela Round"/>
              </a:rPr>
              <a:t>Twitter</a:t>
            </a:r>
            <a:endParaRPr sz="3600" b="0" i="0" u="none" strike="noStrike" cap="none" dirty="0">
              <a:solidFill>
                <a:srgbClr val="198493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14" name="Google Shape;139;p3">
            <a:extLst>
              <a:ext uri="{FF2B5EF4-FFF2-40B4-BE49-F238E27FC236}">
                <a16:creationId xmlns:a16="http://schemas.microsoft.com/office/drawing/2014/main" id="{EA3312FD-8197-43B7-802E-ABF3CB6E01DD}"/>
              </a:ext>
            </a:extLst>
          </p:cNvPr>
          <p:cNvSpPr txBox="1"/>
          <p:nvPr/>
        </p:nvSpPr>
        <p:spPr>
          <a:xfrm>
            <a:off x="2514600" y="1668580"/>
            <a:ext cx="7162800" cy="35208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just"/>
            <a:r>
              <a:rPr lang="es-MX" sz="2800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Para obtener información, los usuarios tienen diversas redes sociales para elegir, las más usadas, en el país, son Facebook, WhatsApp, YouTube, Instagram, Twitter, entre otras [1]. Justamente, la red creada para informar sobre lo que acontece en el mundo, es Twitter; es por ello que enfocamos nuestra atención en ella.</a:t>
            </a:r>
            <a:endParaRPr lang="es-MX" sz="13800" dirty="0">
              <a:latin typeface="Microsoft JhengHei UI Light" panose="020B0304030504040204" pitchFamily="34" charset="-120"/>
              <a:ea typeface="Microsoft JhengHei UI Light" panose="020B0304030504040204" pitchFamily="34" charset="-120"/>
            </a:endParaRPr>
          </a:p>
        </p:txBody>
      </p:sp>
      <p:sp>
        <p:nvSpPr>
          <p:cNvPr id="12" name="Google Shape;139;p3">
            <a:extLst>
              <a:ext uri="{FF2B5EF4-FFF2-40B4-BE49-F238E27FC236}">
                <a16:creationId xmlns:a16="http://schemas.microsoft.com/office/drawing/2014/main" id="{A6C70C01-A328-492C-A1D6-71D814E30393}"/>
              </a:ext>
            </a:extLst>
          </p:cNvPr>
          <p:cNvSpPr txBox="1"/>
          <p:nvPr/>
        </p:nvSpPr>
        <p:spPr>
          <a:xfrm>
            <a:off x="2514600" y="2082574"/>
            <a:ext cx="7162800" cy="2692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just"/>
            <a:r>
              <a:rPr lang="es-MX" sz="2800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Los creadores de esta red la definen como: “ ...lo que está pasando en el mundo y los temas sobre los que está hablando la gente [2].” Lamentablemente, Twitter no sólo informa noticias verdaderas, también lo hace con las falsas.</a:t>
            </a:r>
          </a:p>
        </p:txBody>
      </p:sp>
      <p:sp>
        <p:nvSpPr>
          <p:cNvPr id="13" name="Triángulo rectángulo 12">
            <a:extLst>
              <a:ext uri="{FF2B5EF4-FFF2-40B4-BE49-F238E27FC236}">
                <a16:creationId xmlns:a16="http://schemas.microsoft.com/office/drawing/2014/main" id="{3B40A02D-27D9-48C4-BD1E-A6ED6CC2D027}"/>
              </a:ext>
            </a:extLst>
          </p:cNvPr>
          <p:cNvSpPr/>
          <p:nvPr/>
        </p:nvSpPr>
        <p:spPr>
          <a:xfrm rot="16200000">
            <a:off x="10815771" y="5481770"/>
            <a:ext cx="1376229" cy="1376229"/>
          </a:xfrm>
          <a:prstGeom prst="rtTriangle">
            <a:avLst/>
          </a:prstGeom>
          <a:solidFill>
            <a:srgbClr val="3399FF"/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92527775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4"/>
          <p:cNvSpPr/>
          <p:nvPr/>
        </p:nvSpPr>
        <p:spPr>
          <a:xfrm>
            <a:off x="1941984" y="-725016"/>
            <a:ext cx="8308032" cy="8308032"/>
          </a:xfrm>
          <a:prstGeom prst="ellipse">
            <a:avLst/>
          </a:prstGeom>
          <a:noFill/>
          <a:ln w="9525" cap="flat" cmpd="sng">
            <a:solidFill>
              <a:srgbClr val="A1BEC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5" name="Google Shape;145;p4"/>
          <p:cNvGrpSpPr/>
          <p:nvPr/>
        </p:nvGrpSpPr>
        <p:grpSpPr>
          <a:xfrm>
            <a:off x="-1429585" y="5259578"/>
            <a:ext cx="3216944" cy="3196843"/>
            <a:chOff x="463671" y="0"/>
            <a:chExt cx="2433246" cy="2433246"/>
          </a:xfrm>
        </p:grpSpPr>
        <p:sp>
          <p:nvSpPr>
            <p:cNvPr id="146" name="Google Shape;146;p4"/>
            <p:cNvSpPr/>
            <p:nvPr/>
          </p:nvSpPr>
          <p:spPr>
            <a:xfrm>
              <a:off x="878961" y="419100"/>
              <a:ext cx="1602665" cy="1602665"/>
            </a:xfrm>
            <a:prstGeom prst="ellipse">
              <a:avLst/>
            </a:prstGeom>
            <a:noFill/>
            <a:ln w="228600" cap="flat" cmpd="sng">
              <a:solidFill>
                <a:srgbClr val="0070C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" name="Google Shape;147;p4"/>
            <p:cNvSpPr/>
            <p:nvPr/>
          </p:nvSpPr>
          <p:spPr>
            <a:xfrm>
              <a:off x="463671" y="0"/>
              <a:ext cx="2433246" cy="2433246"/>
            </a:xfrm>
            <a:prstGeom prst="ellipse">
              <a:avLst/>
            </a:prstGeom>
            <a:noFill/>
            <a:ln w="25400" cap="flat" cmpd="sng">
              <a:solidFill>
                <a:srgbClr val="0070C0"/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8" name="Google Shape;148;p4"/>
          <p:cNvGrpSpPr/>
          <p:nvPr/>
        </p:nvGrpSpPr>
        <p:grpSpPr>
          <a:xfrm>
            <a:off x="11185525" y="-428167"/>
            <a:ext cx="1453734" cy="1376229"/>
            <a:chOff x="9680968" y="701408"/>
            <a:chExt cx="1267377" cy="1267377"/>
          </a:xfrm>
        </p:grpSpPr>
        <p:sp>
          <p:nvSpPr>
            <p:cNvPr id="149" name="Google Shape;149;p4"/>
            <p:cNvSpPr/>
            <p:nvPr/>
          </p:nvSpPr>
          <p:spPr>
            <a:xfrm>
              <a:off x="9865782" y="886222"/>
              <a:ext cx="897751" cy="897751"/>
            </a:xfrm>
            <a:prstGeom prst="ellipse">
              <a:avLst/>
            </a:prstGeom>
            <a:solidFill>
              <a:srgbClr val="0070C0"/>
            </a:solidFill>
            <a:ln w="12700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" name="Google Shape;150;p4"/>
            <p:cNvSpPr/>
            <p:nvPr/>
          </p:nvSpPr>
          <p:spPr>
            <a:xfrm>
              <a:off x="9680968" y="701408"/>
              <a:ext cx="1267377" cy="1267377"/>
            </a:xfrm>
            <a:prstGeom prst="ellipse">
              <a:avLst/>
            </a:prstGeom>
            <a:noFill/>
            <a:ln w="12700" cap="flat" cmpd="sng">
              <a:solidFill>
                <a:srgbClr val="0070C0"/>
              </a:solidFill>
              <a:prstDash val="dashDot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1" name="Google Shape;151;p4"/>
          <p:cNvSpPr/>
          <p:nvPr/>
        </p:nvSpPr>
        <p:spPr>
          <a:xfrm>
            <a:off x="3507690" y="153227"/>
            <a:ext cx="5189220" cy="1323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3600" dirty="0"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rPr>
              <a:t>Noticias falsas: una</a:t>
            </a:r>
            <a:r>
              <a:rPr lang="es-MX" sz="3600" b="0" i="0" u="none" strike="noStrike" cap="none" dirty="0"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rPr>
              <a:t> </a:t>
            </a:r>
            <a:r>
              <a:rPr lang="es-MX" sz="4400" b="0" i="0" u="none" strike="noStrike" cap="none" dirty="0">
                <a:solidFill>
                  <a:srgbClr val="64A8F2"/>
                </a:solidFill>
                <a:latin typeface="Varela Round"/>
                <a:ea typeface="Varela Round"/>
                <a:cs typeface="Varela Round"/>
                <a:sym typeface="Varela Round"/>
              </a:rPr>
              <a:t>amenaza social</a:t>
            </a:r>
            <a:endParaRPr sz="3600" b="0" i="0" u="none" strike="noStrike" cap="none" dirty="0">
              <a:solidFill>
                <a:srgbClr val="198493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11" name="Google Shape;139;p3">
            <a:extLst>
              <a:ext uri="{FF2B5EF4-FFF2-40B4-BE49-F238E27FC236}">
                <a16:creationId xmlns:a16="http://schemas.microsoft.com/office/drawing/2014/main" id="{C3AE7551-24C5-40B7-B768-E487D3EE785A}"/>
              </a:ext>
            </a:extLst>
          </p:cNvPr>
          <p:cNvSpPr txBox="1"/>
          <p:nvPr/>
        </p:nvSpPr>
        <p:spPr>
          <a:xfrm>
            <a:off x="2514600" y="1837521"/>
            <a:ext cx="7162800" cy="3196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just"/>
            <a:r>
              <a:rPr lang="es-MX" sz="2800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Aunque fue aclarado el asunto de Wakefield, 20 años más tarde se presentaron movimientos antivacunas, que todavía podemos observar [4]. Si esto es lo que puede causar una noticia falsa entonces…</a:t>
            </a:r>
          </a:p>
          <a:p>
            <a:pPr lvl="0" algn="ctr"/>
            <a:r>
              <a:rPr lang="es-MX" sz="2800" b="1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¿Qué son las noticias falsas y cómo podemos identificarlas?</a:t>
            </a:r>
          </a:p>
        </p:txBody>
      </p:sp>
      <p:sp>
        <p:nvSpPr>
          <p:cNvPr id="14" name="Google Shape;139;p3">
            <a:extLst>
              <a:ext uri="{FF2B5EF4-FFF2-40B4-BE49-F238E27FC236}">
                <a16:creationId xmlns:a16="http://schemas.microsoft.com/office/drawing/2014/main" id="{EA3312FD-8197-43B7-802E-ABF3CB6E01DD}"/>
              </a:ext>
            </a:extLst>
          </p:cNvPr>
          <p:cNvSpPr txBox="1"/>
          <p:nvPr/>
        </p:nvSpPr>
        <p:spPr>
          <a:xfrm>
            <a:off x="2514600" y="1446644"/>
            <a:ext cx="7162800" cy="3964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just"/>
            <a:r>
              <a:rPr lang="es-MX" sz="2800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Cada vez más personas se informan de manera errónea, pueden llegar a tomar decisiones que afecten la integridad de su vida, y en un peor caso a terceros. Un claro ejemplo, es el artículo escrito por Andrew Wakefield en </a:t>
            </a:r>
            <a:r>
              <a:rPr lang="es-MX" sz="2800" dirty="0" err="1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The</a:t>
            </a:r>
            <a:r>
              <a:rPr lang="es-MX" sz="2800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 Lancet, el cual desencadenó una reacción de rechazo a las vacunas, dando lugar a un grupo antivacunas [3].</a:t>
            </a:r>
            <a:endParaRPr lang="es-MX" sz="13800" dirty="0">
              <a:latin typeface="Microsoft JhengHei UI Light" panose="020B0304030504040204" pitchFamily="34" charset="-120"/>
              <a:ea typeface="Microsoft JhengHei UI Light" panose="020B0304030504040204" pitchFamily="34" charset="-120"/>
            </a:endParaRPr>
          </a:p>
        </p:txBody>
      </p:sp>
      <p:sp>
        <p:nvSpPr>
          <p:cNvPr id="12" name="Triángulo rectángulo 11">
            <a:extLst>
              <a:ext uri="{FF2B5EF4-FFF2-40B4-BE49-F238E27FC236}">
                <a16:creationId xmlns:a16="http://schemas.microsoft.com/office/drawing/2014/main" id="{82956E97-00DD-4835-ACDD-C7DBA0CC012C}"/>
              </a:ext>
            </a:extLst>
          </p:cNvPr>
          <p:cNvSpPr/>
          <p:nvPr/>
        </p:nvSpPr>
        <p:spPr>
          <a:xfrm rot="16200000">
            <a:off x="10815771" y="5481770"/>
            <a:ext cx="1376229" cy="1376229"/>
          </a:xfrm>
          <a:prstGeom prst="rtTriangle">
            <a:avLst/>
          </a:prstGeom>
          <a:solidFill>
            <a:srgbClr val="FF0066"/>
          </a:solidFill>
          <a:ln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3665655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10"/>
          <p:cNvSpPr/>
          <p:nvPr/>
        </p:nvSpPr>
        <p:spPr>
          <a:xfrm>
            <a:off x="0" y="0"/>
            <a:ext cx="5156200" cy="6858000"/>
          </a:xfrm>
          <a:prstGeom prst="rect">
            <a:avLst/>
          </a:prstGeom>
          <a:solidFill>
            <a:schemeClr val="dk1">
              <a:alpha val="4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p10"/>
          <p:cNvSpPr txBox="1"/>
          <p:nvPr/>
        </p:nvSpPr>
        <p:spPr>
          <a:xfrm>
            <a:off x="0" y="1196461"/>
            <a:ext cx="5156200" cy="1546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7A86"/>
              </a:buClr>
              <a:buSzPts val="1350"/>
              <a:buFont typeface="Nixie One"/>
              <a:buNone/>
            </a:pPr>
            <a:r>
              <a:rPr lang="es-MX" sz="5400" b="0" i="0" u="none" strike="noStrike" cap="none" dirty="0">
                <a:solidFill>
                  <a:schemeClr val="lt1"/>
                </a:solidFill>
                <a:latin typeface="Varela Round"/>
                <a:ea typeface="Varela Round"/>
                <a:cs typeface="Varela Round"/>
                <a:sym typeface="Varela Round"/>
              </a:rPr>
              <a:t>Las noticias falsas.</a:t>
            </a:r>
            <a:endParaRPr sz="5400" b="0" i="0" u="none" strike="noStrike" cap="none" dirty="0">
              <a:solidFill>
                <a:schemeClr val="lt1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pic>
        <p:nvPicPr>
          <p:cNvPr id="195" name="Google Shape;195;p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92107" y="2920907"/>
            <a:ext cx="3314793" cy="33147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</TotalTime>
  <Words>670</Words>
  <Application>Microsoft Office PowerPoint</Application>
  <PresentationFormat>Panorámica</PresentationFormat>
  <Paragraphs>97</Paragraphs>
  <Slides>28</Slides>
  <Notes>28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28</vt:i4>
      </vt:variant>
    </vt:vector>
  </HeadingPairs>
  <TitlesOfParts>
    <vt:vector size="34" baseType="lpstr">
      <vt:lpstr>Arial</vt:lpstr>
      <vt:lpstr>Calibri</vt:lpstr>
      <vt:lpstr>Microsoft JhengHei UI Light</vt:lpstr>
      <vt:lpstr>Nixie One</vt:lpstr>
      <vt:lpstr>Varela Round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Carlos Nevarez</dc:creator>
  <cp:lastModifiedBy>yosafat martinez</cp:lastModifiedBy>
  <cp:revision>13</cp:revision>
  <dcterms:created xsi:type="dcterms:W3CDTF">2019-05-21T23:52:19Z</dcterms:created>
  <dcterms:modified xsi:type="dcterms:W3CDTF">2019-05-22T05:00:57Z</dcterms:modified>
</cp:coreProperties>
</file>